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315" r:id="rId2"/>
    <p:sldId id="261" r:id="rId3"/>
    <p:sldId id="316" r:id="rId4"/>
    <p:sldId id="260" r:id="rId5"/>
    <p:sldId id="317" r:id="rId6"/>
    <p:sldId id="318" r:id="rId7"/>
    <p:sldId id="319" r:id="rId8"/>
    <p:sldId id="320" r:id="rId9"/>
    <p:sldId id="321" r:id="rId10"/>
    <p:sldId id="323" r:id="rId11"/>
    <p:sldId id="325" r:id="rId12"/>
    <p:sldId id="324" r:id="rId13"/>
    <p:sldId id="326" r:id="rId14"/>
    <p:sldId id="327" r:id="rId15"/>
    <p:sldId id="328" r:id="rId16"/>
    <p:sldId id="329" r:id="rId17"/>
    <p:sldId id="335" r:id="rId18"/>
    <p:sldId id="333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53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34" r:id="rId38"/>
    <p:sldId id="313" r:id="rId39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hEVrst4BOKj/vpGjIRIw10KX65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0A224-A2BF-47B2-B871-B3B38D886DCC}" v="8" dt="2024-09-30T06:26:03.838"/>
  </p1510:revLst>
</p1510:revInfo>
</file>

<file path=ppt/tableStyles.xml><?xml version="1.0" encoding="utf-8"?>
<a:tblStyleLst xmlns:a="http://schemas.openxmlformats.org/drawingml/2006/main" def="{533CCBDD-E0BC-4259-A1C9-309ED4B31BAB}">
  <a:tblStyle styleId="{533CCBDD-E0BC-4259-A1C9-309ED4B31BA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customschemas.google.com/relationships/presentationmetadata" Target="meta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S HUI WEN" userId="3541b9e0-606d-4c51-a83e-60dbee75d3cd" providerId="ADAL" clId="{82A0A224-A2BF-47B2-B871-B3B38D886DCC}"/>
    <pc:docChg chg="undo custSel addSld delSld modSld">
      <pc:chgData name="NIES HUI WEN" userId="3541b9e0-606d-4c51-a83e-60dbee75d3cd" providerId="ADAL" clId="{82A0A224-A2BF-47B2-B871-B3B38D886DCC}" dt="2024-09-30T06:26:03.831" v="94"/>
      <pc:docMkLst>
        <pc:docMk/>
      </pc:docMkLst>
      <pc:sldChg chg="modSp del mod">
        <pc:chgData name="NIES HUI WEN" userId="3541b9e0-606d-4c51-a83e-60dbee75d3cd" providerId="ADAL" clId="{82A0A224-A2BF-47B2-B871-B3B38D886DCC}" dt="2024-09-30T06:09:28.953" v="40" actId="2696"/>
        <pc:sldMkLst>
          <pc:docMk/>
          <pc:sldMk cId="0" sldId="256"/>
        </pc:sldMkLst>
        <pc:spChg chg="mod">
          <ac:chgData name="NIES HUI WEN" userId="3541b9e0-606d-4c51-a83e-60dbee75d3cd" providerId="ADAL" clId="{82A0A224-A2BF-47B2-B871-B3B38D886DCC}" dt="2024-09-30T06:06:23.014" v="12" actId="403"/>
          <ac:spMkLst>
            <pc:docMk/>
            <pc:sldMk cId="0" sldId="256"/>
            <ac:spMk id="89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6:15.967" v="8" actId="20577"/>
          <ac:spMkLst>
            <pc:docMk/>
            <pc:sldMk cId="0" sldId="256"/>
            <ac:spMk id="90" creationId="{00000000-0000-0000-0000-000000000000}"/>
          </ac:spMkLst>
        </pc:spChg>
      </pc:sldChg>
      <pc:sldChg chg="delSp modSp del mod">
        <pc:chgData name="NIES HUI WEN" userId="3541b9e0-606d-4c51-a83e-60dbee75d3cd" providerId="ADAL" clId="{82A0A224-A2BF-47B2-B871-B3B38D886DCC}" dt="2024-09-30T06:25:38.548" v="93" actId="47"/>
        <pc:sldMkLst>
          <pc:docMk/>
          <pc:sldMk cId="0" sldId="257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57"/>
            <ac:spMk id="9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57"/>
            <ac:spMk id="96" creationId="{00000000-0000-0000-0000-000000000000}"/>
          </ac:spMkLst>
        </pc:spChg>
        <pc:spChg chg="del mod">
          <ac:chgData name="NIES HUI WEN" userId="3541b9e0-606d-4c51-a83e-60dbee75d3cd" providerId="ADAL" clId="{82A0A224-A2BF-47B2-B871-B3B38D886DCC}" dt="2024-09-30T06:06:38.238" v="13" actId="478"/>
          <ac:spMkLst>
            <pc:docMk/>
            <pc:sldMk cId="0" sldId="257"/>
            <ac:spMk id="97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57"/>
            <ac:spMk id="98" creationId="{00000000-0000-0000-0000-000000000000}"/>
          </ac:spMkLst>
        </pc:spChg>
      </pc:sldChg>
      <pc:sldChg chg="delSp modSp mod">
        <pc:chgData name="NIES HUI WEN" userId="3541b9e0-606d-4c51-a83e-60dbee75d3cd" providerId="ADAL" clId="{82A0A224-A2BF-47B2-B871-B3B38D886DCC}" dt="2024-09-30T06:06:41.446" v="14" actId="478"/>
        <pc:sldMkLst>
          <pc:docMk/>
          <pc:sldMk cId="0" sldId="258"/>
        </pc:sldMkLst>
        <pc:spChg chg="del mod">
          <ac:chgData name="NIES HUI WEN" userId="3541b9e0-606d-4c51-a83e-60dbee75d3cd" providerId="ADAL" clId="{82A0A224-A2BF-47B2-B871-B3B38D886DCC}" dt="2024-09-30T06:06:41.446" v="14" actId="478"/>
          <ac:spMkLst>
            <pc:docMk/>
            <pc:sldMk cId="0" sldId="258"/>
            <ac:spMk id="10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58"/>
            <ac:spMk id="104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59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59"/>
            <ac:spMk id="11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59"/>
            <ac:spMk id="11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59"/>
            <ac:spMk id="116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0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0"/>
            <ac:spMk id="12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0"/>
            <ac:spMk id="124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0"/>
            <ac:spMk id="12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0"/>
            <ac:spMk id="126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1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1"/>
            <ac:spMk id="132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1"/>
            <ac:spMk id="13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1"/>
            <ac:spMk id="134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1"/>
            <ac:spMk id="135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2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2"/>
            <ac:spMk id="140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2"/>
            <ac:spMk id="141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2"/>
            <ac:spMk id="142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3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3"/>
            <ac:spMk id="148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3"/>
            <ac:spMk id="149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3"/>
            <ac:spMk id="150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3"/>
            <ac:spMk id="151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4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4"/>
            <ac:spMk id="157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4"/>
            <ac:spMk id="158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4"/>
            <ac:spMk id="159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5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5"/>
            <ac:spMk id="164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5"/>
            <ac:spMk id="16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5"/>
            <ac:spMk id="166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5"/>
            <ac:spMk id="167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6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6"/>
            <ac:spMk id="172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6"/>
            <ac:spMk id="17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6"/>
            <ac:spMk id="174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6"/>
            <ac:spMk id="175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7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7"/>
            <ac:spMk id="180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7"/>
            <ac:spMk id="182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7"/>
            <ac:spMk id="18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7"/>
            <ac:spMk id="185" creationId="{00000000-0000-0000-0000-000000000000}"/>
          </ac:spMkLst>
        </pc:spChg>
        <pc:picChg chg="mod">
          <ac:chgData name="NIES HUI WEN" userId="3541b9e0-606d-4c51-a83e-60dbee75d3cd" providerId="ADAL" clId="{82A0A224-A2BF-47B2-B871-B3B38D886DCC}" dt="2024-09-30T06:05:36.949" v="0"/>
          <ac:picMkLst>
            <pc:docMk/>
            <pc:sldMk cId="0" sldId="267"/>
            <ac:picMk id="181" creationId="{00000000-0000-0000-0000-000000000000}"/>
          </ac:picMkLst>
        </pc:pic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8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8"/>
            <ac:spMk id="19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8"/>
            <ac:spMk id="194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8"/>
            <ac:spMk id="19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8"/>
            <ac:spMk id="214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69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9"/>
            <ac:spMk id="219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9"/>
            <ac:spMk id="220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69"/>
            <ac:spMk id="222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0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0"/>
            <ac:spMk id="227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0"/>
            <ac:spMk id="228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0"/>
            <ac:spMk id="229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0"/>
            <ac:spMk id="230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1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1"/>
            <ac:spMk id="23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1"/>
            <ac:spMk id="236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1"/>
            <ac:spMk id="237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1"/>
            <ac:spMk id="238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2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2"/>
            <ac:spMk id="24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2"/>
            <ac:spMk id="244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2"/>
            <ac:spMk id="24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2"/>
            <ac:spMk id="246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3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3"/>
            <ac:spMk id="251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3"/>
            <ac:spMk id="25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3"/>
            <ac:spMk id="254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4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4"/>
            <ac:spMk id="261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4"/>
            <ac:spMk id="262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4"/>
            <ac:spMk id="26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4"/>
            <ac:spMk id="264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5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5"/>
            <ac:spMk id="269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5"/>
            <ac:spMk id="271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5"/>
            <ac:spMk id="272" creationId="{00000000-0000-0000-0000-000000000000}"/>
          </ac:spMkLst>
        </pc:spChg>
        <pc:picChg chg="mod">
          <ac:chgData name="NIES HUI WEN" userId="3541b9e0-606d-4c51-a83e-60dbee75d3cd" providerId="ADAL" clId="{82A0A224-A2BF-47B2-B871-B3B38D886DCC}" dt="2024-09-30T06:05:36.949" v="0"/>
          <ac:picMkLst>
            <pc:docMk/>
            <pc:sldMk cId="0" sldId="275"/>
            <ac:picMk id="270" creationId="{00000000-0000-0000-0000-000000000000}"/>
          </ac:picMkLst>
        </pc:pic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6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6"/>
            <ac:spMk id="277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6"/>
            <ac:spMk id="278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6"/>
            <ac:spMk id="279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6"/>
            <ac:spMk id="280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7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7"/>
            <ac:spMk id="28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7"/>
            <ac:spMk id="286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7"/>
            <ac:spMk id="287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7"/>
            <ac:spMk id="288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8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8"/>
            <ac:spMk id="29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8"/>
            <ac:spMk id="294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79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9"/>
            <ac:spMk id="304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9"/>
            <ac:spMk id="30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9"/>
            <ac:spMk id="306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79"/>
            <ac:spMk id="307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80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0"/>
            <ac:spMk id="312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0"/>
            <ac:spMk id="31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0"/>
            <ac:spMk id="314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0"/>
            <ac:spMk id="315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81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1"/>
            <ac:spMk id="320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1"/>
            <ac:spMk id="321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1"/>
            <ac:spMk id="322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82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2"/>
            <ac:spMk id="328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2"/>
            <ac:spMk id="329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2"/>
            <ac:spMk id="330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2"/>
            <ac:spMk id="331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83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3"/>
            <ac:spMk id="336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3"/>
            <ac:spMk id="337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3"/>
            <ac:spMk id="338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3"/>
            <ac:spMk id="339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84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4"/>
            <ac:spMk id="344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4"/>
            <ac:spMk id="345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4"/>
            <ac:spMk id="346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85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5"/>
            <ac:spMk id="352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5"/>
            <ac:spMk id="353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5"/>
            <ac:spMk id="354" creationId="{00000000-0000-0000-0000-000000000000}"/>
          </ac:spMkLst>
        </pc:spChg>
        <pc:picChg chg="mod">
          <ac:chgData name="NIES HUI WEN" userId="3541b9e0-606d-4c51-a83e-60dbee75d3cd" providerId="ADAL" clId="{82A0A224-A2BF-47B2-B871-B3B38D886DCC}" dt="2024-09-30T06:05:36.949" v="0"/>
          <ac:picMkLst>
            <pc:docMk/>
            <pc:sldMk cId="0" sldId="285"/>
            <ac:picMk id="355" creationId="{00000000-0000-0000-0000-000000000000}"/>
          </ac:picMkLst>
        </pc:pic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86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6"/>
            <ac:spMk id="360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6"/>
            <ac:spMk id="361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6"/>
            <ac:spMk id="362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6"/>
            <ac:spMk id="363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87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7"/>
            <ac:spMk id="368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7"/>
            <ac:spMk id="369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7"/>
            <ac:spMk id="370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7"/>
            <ac:spMk id="371" creationId="{00000000-0000-0000-0000-000000000000}"/>
          </ac:spMkLst>
        </pc:spChg>
      </pc:sldChg>
      <pc:sldChg chg="modSp">
        <pc:chgData name="NIES HUI WEN" userId="3541b9e0-606d-4c51-a83e-60dbee75d3cd" providerId="ADAL" clId="{82A0A224-A2BF-47B2-B871-B3B38D886DCC}" dt="2024-09-30T06:05:36.949" v="0"/>
        <pc:sldMkLst>
          <pc:docMk/>
          <pc:sldMk cId="0" sldId="288"/>
        </pc:sldMkLst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8"/>
            <ac:spMk id="376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8"/>
            <ac:spMk id="377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8"/>
            <ac:spMk id="378" creationId="{00000000-0000-0000-0000-000000000000}"/>
          </ac:spMkLst>
        </pc:spChg>
        <pc:spChg chg="mod">
          <ac:chgData name="NIES HUI WEN" userId="3541b9e0-606d-4c51-a83e-60dbee75d3cd" providerId="ADAL" clId="{82A0A224-A2BF-47B2-B871-B3B38D886DCC}" dt="2024-09-30T06:05:36.949" v="0"/>
          <ac:spMkLst>
            <pc:docMk/>
            <pc:sldMk cId="0" sldId="288"/>
            <ac:spMk id="379" creationId="{00000000-0000-0000-0000-000000000000}"/>
          </ac:spMkLst>
        </pc:spChg>
      </pc:sldChg>
      <pc:sldChg chg="add">
        <pc:chgData name="NIES HUI WEN" userId="3541b9e0-606d-4c51-a83e-60dbee75d3cd" providerId="ADAL" clId="{82A0A224-A2BF-47B2-B871-B3B38D886DCC}" dt="2024-09-30T06:26:03.831" v="94"/>
        <pc:sldMkLst>
          <pc:docMk/>
          <pc:sldMk cId="1502775014" sldId="313"/>
        </pc:sldMkLst>
      </pc:sldChg>
      <pc:sldChg chg="modSp add mod">
        <pc:chgData name="NIES HUI WEN" userId="3541b9e0-606d-4c51-a83e-60dbee75d3cd" providerId="ADAL" clId="{82A0A224-A2BF-47B2-B871-B3B38D886DCC}" dt="2024-09-30T06:09:21.035" v="39" actId="20577"/>
        <pc:sldMkLst>
          <pc:docMk/>
          <pc:sldMk cId="1793746909" sldId="315"/>
        </pc:sldMkLst>
        <pc:spChg chg="mod">
          <ac:chgData name="NIES HUI WEN" userId="3541b9e0-606d-4c51-a83e-60dbee75d3cd" providerId="ADAL" clId="{82A0A224-A2BF-47B2-B871-B3B38D886DCC}" dt="2024-09-30T06:09:01.876" v="28" actId="1038"/>
          <ac:spMkLst>
            <pc:docMk/>
            <pc:sldMk cId="1793746909" sldId="315"/>
            <ac:spMk id="3" creationId="{FC72DD83-1D7D-D9BF-F0F3-053EE3201597}"/>
          </ac:spMkLst>
        </pc:spChg>
        <pc:spChg chg="mod">
          <ac:chgData name="NIES HUI WEN" userId="3541b9e0-606d-4c51-a83e-60dbee75d3cd" providerId="ADAL" clId="{82A0A224-A2BF-47B2-B871-B3B38D886DCC}" dt="2024-09-30T06:09:21.035" v="39" actId="20577"/>
          <ac:spMkLst>
            <pc:docMk/>
            <pc:sldMk cId="1793746909" sldId="315"/>
            <ac:spMk id="4" creationId="{8DAD0E23-96B9-5B33-C4F6-4DBCE5F54F96}"/>
          </ac:spMkLst>
        </pc:spChg>
        <pc:picChg chg="mod">
          <ac:chgData name="NIES HUI WEN" userId="3541b9e0-606d-4c51-a83e-60dbee75d3cd" providerId="ADAL" clId="{82A0A224-A2BF-47B2-B871-B3B38D886DCC}" dt="2024-09-30T06:09:01.876" v="28" actId="1038"/>
          <ac:picMkLst>
            <pc:docMk/>
            <pc:sldMk cId="1793746909" sldId="315"/>
            <ac:picMk id="2" creationId="{0DAB95FE-9FB6-3175-C6AD-6B6A256E7A5A}"/>
          </ac:picMkLst>
        </pc:picChg>
      </pc:sldChg>
      <pc:sldChg chg="addSp delSp modSp add mod">
        <pc:chgData name="NIES HUI WEN" userId="3541b9e0-606d-4c51-a83e-60dbee75d3cd" providerId="ADAL" clId="{82A0A224-A2BF-47B2-B871-B3B38D886DCC}" dt="2024-09-30T06:25:31.876" v="92" actId="13926"/>
        <pc:sldMkLst>
          <pc:docMk/>
          <pc:sldMk cId="793206217" sldId="316"/>
        </pc:sldMkLst>
        <pc:spChg chg="mod">
          <ac:chgData name="NIES HUI WEN" userId="3541b9e0-606d-4c51-a83e-60dbee75d3cd" providerId="ADAL" clId="{82A0A224-A2BF-47B2-B871-B3B38D886DCC}" dt="2024-09-30T06:21:28.292" v="52" actId="1076"/>
          <ac:spMkLst>
            <pc:docMk/>
            <pc:sldMk cId="793206217" sldId="316"/>
            <ac:spMk id="6" creationId="{F7CF5489-1A93-67FA-16A5-04A76546BEFF}"/>
          </ac:spMkLst>
        </pc:spChg>
        <pc:spChg chg="mod">
          <ac:chgData name="NIES HUI WEN" userId="3541b9e0-606d-4c51-a83e-60dbee75d3cd" providerId="ADAL" clId="{82A0A224-A2BF-47B2-B871-B3B38D886DCC}" dt="2024-09-30T06:22:47.088" v="64"/>
          <ac:spMkLst>
            <pc:docMk/>
            <pc:sldMk cId="793206217" sldId="316"/>
            <ac:spMk id="8" creationId="{129CC91F-19B3-F05B-1F50-2318EDB6BC5C}"/>
          </ac:spMkLst>
        </pc:spChg>
        <pc:spChg chg="mod">
          <ac:chgData name="NIES HUI WEN" userId="3541b9e0-606d-4c51-a83e-60dbee75d3cd" providerId="ADAL" clId="{82A0A224-A2BF-47B2-B871-B3B38D886DCC}" dt="2024-09-30T06:23:13.442" v="68" actId="20577"/>
          <ac:spMkLst>
            <pc:docMk/>
            <pc:sldMk cId="793206217" sldId="316"/>
            <ac:spMk id="10" creationId="{1DF52BD0-3473-3760-914F-33C34724AB49}"/>
          </ac:spMkLst>
        </pc:spChg>
        <pc:spChg chg="mod">
          <ac:chgData name="NIES HUI WEN" userId="3541b9e0-606d-4c51-a83e-60dbee75d3cd" providerId="ADAL" clId="{82A0A224-A2BF-47B2-B871-B3B38D886DCC}" dt="2024-09-30T06:25:31.876" v="92" actId="13926"/>
          <ac:spMkLst>
            <pc:docMk/>
            <pc:sldMk cId="793206217" sldId="316"/>
            <ac:spMk id="11" creationId="{5E0B31D0-EF9E-F5D9-875C-CB1384767C69}"/>
          </ac:spMkLst>
        </pc:spChg>
        <pc:spChg chg="mod">
          <ac:chgData name="NIES HUI WEN" userId="3541b9e0-606d-4c51-a83e-60dbee75d3cd" providerId="ADAL" clId="{82A0A224-A2BF-47B2-B871-B3B38D886DCC}" dt="2024-09-30T06:25:10.595" v="87" actId="13926"/>
          <ac:spMkLst>
            <pc:docMk/>
            <pc:sldMk cId="793206217" sldId="316"/>
            <ac:spMk id="15" creationId="{06D76F8F-9451-9946-9AC6-6A4DC9337D85}"/>
          </ac:spMkLst>
        </pc:spChg>
        <pc:spChg chg="mod">
          <ac:chgData name="NIES HUI WEN" userId="3541b9e0-606d-4c51-a83e-60dbee75d3cd" providerId="ADAL" clId="{82A0A224-A2BF-47B2-B871-B3B38D886DCC}" dt="2024-09-30T06:24:49.683" v="82" actId="13926"/>
          <ac:spMkLst>
            <pc:docMk/>
            <pc:sldMk cId="793206217" sldId="316"/>
            <ac:spMk id="16" creationId="{929E73F1-1DD6-8DC9-0B8E-AD1B04B34741}"/>
          </ac:spMkLst>
        </pc:spChg>
        <pc:spChg chg="mod">
          <ac:chgData name="NIES HUI WEN" userId="3541b9e0-606d-4c51-a83e-60dbee75d3cd" providerId="ADAL" clId="{82A0A224-A2BF-47B2-B871-B3B38D886DCC}" dt="2024-09-30T06:25:14.063" v="88" actId="13926"/>
          <ac:spMkLst>
            <pc:docMk/>
            <pc:sldMk cId="793206217" sldId="316"/>
            <ac:spMk id="23" creationId="{32C9E1B7-E84D-CFFF-E5B9-40004CBFE476}"/>
          </ac:spMkLst>
        </pc:spChg>
        <pc:spChg chg="mod">
          <ac:chgData name="NIES HUI WEN" userId="3541b9e0-606d-4c51-a83e-60dbee75d3cd" providerId="ADAL" clId="{82A0A224-A2BF-47B2-B871-B3B38D886DCC}" dt="2024-09-30T06:25:20.400" v="89" actId="13926"/>
          <ac:spMkLst>
            <pc:docMk/>
            <pc:sldMk cId="793206217" sldId="316"/>
            <ac:spMk id="28" creationId="{B251F453-C9ED-7148-FA7B-213C2A2B0E76}"/>
          </ac:spMkLst>
        </pc:spChg>
        <pc:spChg chg="mod">
          <ac:chgData name="NIES HUI WEN" userId="3541b9e0-606d-4c51-a83e-60dbee75d3cd" providerId="ADAL" clId="{82A0A224-A2BF-47B2-B871-B3B38D886DCC}" dt="2024-09-30T06:25:27.816" v="91" actId="13926"/>
          <ac:spMkLst>
            <pc:docMk/>
            <pc:sldMk cId="793206217" sldId="316"/>
            <ac:spMk id="32" creationId="{CA5ACF9B-94E0-C8EA-A24E-D98A00EB4FFB}"/>
          </ac:spMkLst>
        </pc:spChg>
        <pc:grpChg chg="add mod">
          <ac:chgData name="NIES HUI WEN" userId="3541b9e0-606d-4c51-a83e-60dbee75d3cd" providerId="ADAL" clId="{82A0A224-A2BF-47B2-B871-B3B38D886DCC}" dt="2024-09-30T06:23:08.608" v="67" actId="1038"/>
          <ac:grpSpMkLst>
            <pc:docMk/>
            <pc:sldMk cId="793206217" sldId="316"/>
            <ac:grpSpMk id="5" creationId="{764EF2D2-05BD-1BBC-F751-0AFDF8D4683E}"/>
          </ac:grpSpMkLst>
        </pc:grpChg>
        <pc:picChg chg="del">
          <ac:chgData name="NIES HUI WEN" userId="3541b9e0-606d-4c51-a83e-60dbee75d3cd" providerId="ADAL" clId="{82A0A224-A2BF-47B2-B871-B3B38D886DCC}" dt="2024-09-30T06:21:39.733" v="53" actId="478"/>
          <ac:picMkLst>
            <pc:docMk/>
            <pc:sldMk cId="793206217" sldId="316"/>
            <ac:picMk id="3" creationId="{4458F1EA-447C-486C-DE06-EF8199F7967D}"/>
          </ac:picMkLst>
        </pc:picChg>
        <pc:picChg chg="add mod">
          <ac:chgData name="NIES HUI WEN" userId="3541b9e0-606d-4c51-a83e-60dbee75d3cd" providerId="ADAL" clId="{82A0A224-A2BF-47B2-B871-B3B38D886DCC}" dt="2024-09-30T06:21:47.205" v="54"/>
          <ac:picMkLst>
            <pc:docMk/>
            <pc:sldMk cId="793206217" sldId="316"/>
            <ac:picMk id="4" creationId="{6D7A152B-0A88-D956-85D9-1AB520BFF7D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C27356-B77E-B3EA-4564-32D8B50BB0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2844C-24EE-E83F-D054-B6F2808426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CEA71-2553-45C1-9F9C-4DD7B686CF17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831AA-27A6-26B4-65E2-78CDB9500D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23EE7-132D-4103-82C7-18BB075F8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08974-8880-4108-9A0C-14145334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9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9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9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BC808237-1A64-C769-E127-31B16040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FCEBCD25-2107-D14A-3E08-6086897B6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>
            <a:extLst>
              <a:ext uri="{FF2B5EF4-FFF2-40B4-BE49-F238E27FC236}">
                <a16:creationId xmlns:a16="http://schemas.microsoft.com/office/drawing/2014/main" id="{C7EB71B5-A84B-3124-2416-BB56B2B47F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5559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FFA04D71-CBE3-E824-86AB-63DC46476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3F6EAFCD-4349-5E7C-489E-A435C7CD3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>
            <a:extLst>
              <a:ext uri="{FF2B5EF4-FFF2-40B4-BE49-F238E27FC236}">
                <a16:creationId xmlns:a16="http://schemas.microsoft.com/office/drawing/2014/main" id="{F1407E14-842F-0982-8CE2-60EF1EFB8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125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E0B0BF72-796A-4C09-88D8-4EC325513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1D0047D7-8DDB-09DB-AE24-739722A28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>
            <a:extLst>
              <a:ext uri="{FF2B5EF4-FFF2-40B4-BE49-F238E27FC236}">
                <a16:creationId xmlns:a16="http://schemas.microsoft.com/office/drawing/2014/main" id="{5B423C03-9039-1513-EBDA-3CC68407E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7376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08B2F48-EAA7-1700-F32D-F219E01B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F2CB73D4-0A54-0095-FAE7-B3C188923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>
            <a:extLst>
              <a:ext uri="{FF2B5EF4-FFF2-40B4-BE49-F238E27FC236}">
                <a16:creationId xmlns:a16="http://schemas.microsoft.com/office/drawing/2014/main" id="{B31ECC2A-60F6-B516-54D4-4A98F921E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629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8AD6C864-AF2A-5ECB-E678-2A7F11ACC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>
            <a:extLst>
              <a:ext uri="{FF2B5EF4-FFF2-40B4-BE49-F238E27FC236}">
                <a16:creationId xmlns:a16="http://schemas.microsoft.com/office/drawing/2014/main" id="{C2263A0F-9581-B35B-335E-790DEF08F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>
            <a:extLst>
              <a:ext uri="{FF2B5EF4-FFF2-40B4-BE49-F238E27FC236}">
                <a16:creationId xmlns:a16="http://schemas.microsoft.com/office/drawing/2014/main" id="{9F4DA588-0379-830F-FD0D-B40548E8B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50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8D6D58BF-65AE-FCAE-2F12-F23222FE6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2AB310CD-35B8-EF2A-89A8-96CCB8B8E1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>
            <a:extLst>
              <a:ext uri="{FF2B5EF4-FFF2-40B4-BE49-F238E27FC236}">
                <a16:creationId xmlns:a16="http://schemas.microsoft.com/office/drawing/2014/main" id="{3B0AABC4-E7DF-726F-F4FA-6EDB71368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735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3221756B-41C4-5417-0E7A-29B1CF36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C7B19864-23A8-7E3D-32C5-68E711C0D4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>
            <a:extLst>
              <a:ext uri="{FF2B5EF4-FFF2-40B4-BE49-F238E27FC236}">
                <a16:creationId xmlns:a16="http://schemas.microsoft.com/office/drawing/2014/main" id="{1389148B-A933-FA17-5591-45902F6678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774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DB91530-9441-F8A5-EB8A-8785DD51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5215041C-7DDC-E84E-4046-8D9171EDBE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>
            <a:extLst>
              <a:ext uri="{FF2B5EF4-FFF2-40B4-BE49-F238E27FC236}">
                <a16:creationId xmlns:a16="http://schemas.microsoft.com/office/drawing/2014/main" id="{3263EA72-8969-4BC3-A503-B32651C9B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55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843C98B-8BA3-4826-EFBD-D8FA68AD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C8E9EE79-14FA-B727-80D0-53248C425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>
            <a:extLst>
              <a:ext uri="{FF2B5EF4-FFF2-40B4-BE49-F238E27FC236}">
                <a16:creationId xmlns:a16="http://schemas.microsoft.com/office/drawing/2014/main" id="{F8422EAD-24CE-E35C-732A-ADD1DBB50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56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89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7479D-17AC-7C28-10C1-EDEB14F75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9BE83-C3A2-BC42-74CE-8BF7A95AF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D407B-59A0-7DC4-C835-47AB71C1B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F01F0-F640-291B-2C14-CD2F07534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45916303-71DC-C0C6-0555-7248D37ED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>
            <a:extLst>
              <a:ext uri="{FF2B5EF4-FFF2-40B4-BE49-F238E27FC236}">
                <a16:creationId xmlns:a16="http://schemas.microsoft.com/office/drawing/2014/main" id="{77150040-BA4C-6906-0B83-EB35152E7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>
            <a:extLst>
              <a:ext uri="{FF2B5EF4-FFF2-40B4-BE49-F238E27FC236}">
                <a16:creationId xmlns:a16="http://schemas.microsoft.com/office/drawing/2014/main" id="{D473F3F4-0E50-F1D6-4E19-8F587CE58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72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1027" y="-211028"/>
            <a:ext cx="6880030" cy="7302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44320" y="1"/>
            <a:ext cx="9055360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/>
        </p:nvSpPr>
        <p:spPr>
          <a:xfrm rot="5400000">
            <a:off x="4429545" y="2165578"/>
            <a:ext cx="284909" cy="9144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/>
        </p:nvSpPr>
        <p:spPr>
          <a:xfrm>
            <a:off x="4109523" y="6595122"/>
            <a:ext cx="103297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825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25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5073" y="1271"/>
            <a:ext cx="9055360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/>
        </p:nvGrpSpPr>
        <p:grpSpPr>
          <a:xfrm flipH="1">
            <a:off x="6672360" y="6438900"/>
            <a:ext cx="247164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731" y="2766219"/>
            <a:ext cx="78867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014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3534946" y="1270"/>
            <a:ext cx="5334040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/>
        </p:nvSpPr>
        <p:spPr>
          <a:xfrm>
            <a:off x="-28574" y="0"/>
            <a:ext cx="3573066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828977" cy="1600200"/>
          </a:xfrm>
        </p:spPr>
        <p:txBody>
          <a:bodyPr anchor="b">
            <a:normAutofit/>
          </a:bodyPr>
          <a:lstStyle>
            <a:lvl1pPr>
              <a:defRPr sz="21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8289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/>
        </p:nvSpPr>
        <p:spPr>
          <a:xfrm rot="5400000">
            <a:off x="135965" y="3406639"/>
            <a:ext cx="6858000" cy="447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494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5074" y="1270"/>
            <a:ext cx="5334040" cy="1831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7D5CF-8052-62A2-8652-9E5660A05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A865B-9359-931D-9136-36413785F784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C6828-16EB-91B9-7078-52ADFDC0F2F1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EA9D62-1A2E-5482-2A68-9FCEFEB913F9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038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/>
        </p:nvSpPr>
        <p:spPr>
          <a:xfrm>
            <a:off x="-28575" y="0"/>
            <a:ext cx="9172575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/>
        </p:nvGrpSpPr>
        <p:grpSpPr>
          <a:xfrm>
            <a:off x="5385090" y="6473575"/>
            <a:ext cx="375891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65" y="283590"/>
            <a:ext cx="1103119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/>
        </p:nvGrpSpPr>
        <p:grpSpPr>
          <a:xfrm>
            <a:off x="-44162" y="0"/>
            <a:ext cx="1598115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165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5074" y="1270"/>
            <a:ext cx="5334040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/>
        </p:nvSpPr>
        <p:spPr>
          <a:xfrm rot="5400000">
            <a:off x="4549140" y="2285174"/>
            <a:ext cx="45719" cy="9144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5F1816-5F6B-7928-15B1-1910931B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781052"/>
            <a:ext cx="78867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05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5074" y="1270"/>
            <a:ext cx="5334040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/>
        </p:nvSpPr>
        <p:spPr>
          <a:xfrm rot="5400000">
            <a:off x="4554215" y="-4562095"/>
            <a:ext cx="45719" cy="9144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781052"/>
            <a:ext cx="78867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44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20">
    <p:bg>
      <p:bgPr>
        <a:solidFill>
          <a:srgbClr val="4B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AA9A-AEC4-6046-A3F2-5369021A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475A35-BAA4-3243-952D-99C48B834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C836B4-5E2D-D94D-B92C-56626921C682}"/>
              </a:ext>
            </a:extLst>
          </p:cNvPr>
          <p:cNvCxnSpPr/>
          <p:nvPr/>
        </p:nvCxnSpPr>
        <p:spPr>
          <a:xfrm>
            <a:off x="-9525" y="10160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89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/>
        </p:nvGrpSpPr>
        <p:grpSpPr>
          <a:xfrm>
            <a:off x="0" y="0"/>
            <a:ext cx="3242592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594748" y="-1062392"/>
            <a:ext cx="180381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832572" y="2842942"/>
            <a:ext cx="7046892" cy="136101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12409" y="3743463"/>
            <a:ext cx="1560526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320140" y="6145600"/>
            <a:ext cx="419100" cy="59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4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5334000" y="-35081"/>
            <a:ext cx="368808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8451197" y="349094"/>
            <a:ext cx="1507527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4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/>
        </p:nvSpPr>
        <p:spPr>
          <a:xfrm>
            <a:off x="0" y="-2"/>
            <a:ext cx="9172575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1157288" y="-1157288"/>
            <a:ext cx="6858000" cy="91725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2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5073" y="1271"/>
            <a:ext cx="9055360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/>
        </p:nvGrpSpPr>
        <p:grpSpPr>
          <a:xfrm>
            <a:off x="0" y="6438899"/>
            <a:ext cx="3319088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047752"/>
            <a:ext cx="7886700" cy="1500187"/>
          </a:xfrm>
        </p:spPr>
        <p:txBody>
          <a:bodyPr anchor="t">
            <a:normAutofit/>
          </a:bodyPr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814638"/>
            <a:ext cx="7886700" cy="33575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/>
        </p:nvGrpSpPr>
        <p:grpSpPr>
          <a:xfrm>
            <a:off x="0" y="0"/>
            <a:ext cx="1601261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39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5073" y="1271"/>
            <a:ext cx="9055360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1381125"/>
          </a:xfrm>
        </p:spPr>
        <p:txBody>
          <a:bodyPr anchor="t">
            <a:normAutofit/>
          </a:bodyPr>
          <a:lstStyle>
            <a:lvl1pPr algn="l">
              <a:defRPr sz="3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01119"/>
            <a:ext cx="6858000" cy="3461751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/>
        </p:nvGrpSpPr>
        <p:grpSpPr>
          <a:xfrm>
            <a:off x="0" y="336866"/>
            <a:ext cx="62865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33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5074" y="1270"/>
            <a:ext cx="5334040" cy="1831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221F6-B30E-6574-4F98-77B2C490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BEFF-E786-80CC-C462-EC9F1C9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CF37-673E-EFC4-46AD-C8B8CC64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A85-2B88-6B89-6CF8-4D396AB7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774E-879A-AA6A-5AEF-0FD775B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/>
        </p:nvSpPr>
        <p:spPr>
          <a:xfrm>
            <a:off x="2920816" y="21432"/>
            <a:ext cx="3345126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/>
        </p:nvSpPr>
        <p:spPr>
          <a:xfrm>
            <a:off x="-1" y="6808663"/>
            <a:ext cx="9186760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89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5074" y="1270"/>
            <a:ext cx="5334040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/>
        </p:nvSpPr>
        <p:spPr>
          <a:xfrm>
            <a:off x="-28575" y="1690688"/>
            <a:ext cx="9172575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74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5073" y="1271"/>
            <a:ext cx="9055360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283591"/>
            <a:ext cx="1101125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/>
        </p:nvSpPr>
        <p:spPr>
          <a:xfrm>
            <a:off x="5074" y="342266"/>
            <a:ext cx="770222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/>
        </p:nvGrpSpPr>
        <p:grpSpPr>
          <a:xfrm>
            <a:off x="8936250" y="4900066"/>
            <a:ext cx="219291" cy="1456285"/>
            <a:chOff x="-22867" y="4982614"/>
            <a:chExt cx="292388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4" y="5562781"/>
              <a:ext cx="1377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825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70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0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wpGnJHb2R58&amp;t=336s" TargetMode="External"/><Relationship Id="rId4" Type="http://schemas.openxmlformats.org/officeDocument/2006/relationships/hyperlink" Target="https://zarkomaslaric.notion.site/Zarko-s-Video-Tutorial-MySQL-Installation-on-Mac-14cfe1ebfde2804c933fecff0e02ca5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.mysql.com/downloads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pGnJHb2R58&amp;t=336s" TargetMode="External"/><Relationship Id="rId2" Type="http://schemas.openxmlformats.org/officeDocument/2006/relationships/hyperlink" Target="https://www.youtube.com/watch?v=05-C-vHN8p4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arkomaslaric.notion.site/Zarko-s-Video-Tutorial-MySQL-Installation-on-Mac-14cfe1ebfde2804c933fecff0e02ca51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AD0E23-96B9-5B33-C4F6-4DBCE5F54F96}"/>
              </a:ext>
            </a:extLst>
          </p:cNvPr>
          <p:cNvSpPr txBox="1"/>
          <p:nvPr/>
        </p:nvSpPr>
        <p:spPr>
          <a:xfrm>
            <a:off x="1295775" y="3216670"/>
            <a:ext cx="6258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spc="2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INSTALLATION</a:t>
            </a:r>
          </a:p>
          <a:p>
            <a:r>
              <a:rPr lang="en-MY" sz="2400" spc="2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02EFA-FD94-7D1F-B76C-45B63CEC7823}"/>
              </a:ext>
            </a:extLst>
          </p:cNvPr>
          <p:cNvSpPr txBox="1"/>
          <p:nvPr/>
        </p:nvSpPr>
        <p:spPr>
          <a:xfrm>
            <a:off x="1248727" y="2524173"/>
            <a:ext cx="82227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b="1" kern="0" dirty="0">
                <a:solidFill>
                  <a:srgbClr val="6C1D35"/>
                </a:solidFill>
              </a:rPr>
              <a:t>SECD2523 DATABASE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A5E36-46DF-4261-B2A9-84180659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62" y="1306887"/>
            <a:ext cx="1687055" cy="5639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AB95FE-9FB6-3175-C6AD-6B6A256E7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37" y="6381373"/>
            <a:ext cx="1602578" cy="1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4BBB7-E111-12DA-4581-CED9BF22D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631EC1A5-8BD4-DBB1-AE4A-598BD0E0A5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2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Run the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C67AD-17C6-3195-3168-5DCE012F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3" y="1134891"/>
            <a:ext cx="4178787" cy="314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E05C5-DBDD-BD18-48A8-0A1CA9EA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834" y="1134891"/>
            <a:ext cx="4141880" cy="314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3F649D-45DE-F522-A685-1BD787E3BB5D}"/>
              </a:ext>
            </a:extLst>
          </p:cNvPr>
          <p:cNvSpPr txBox="1"/>
          <p:nvPr/>
        </p:nvSpPr>
        <p:spPr>
          <a:xfrm>
            <a:off x="147483" y="4408242"/>
            <a:ext cx="2615381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Make sure click Execute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C4954-7CBB-2843-9241-2CB6A671D4ED}"/>
              </a:ext>
            </a:extLst>
          </p:cNvPr>
          <p:cNvSpPr txBox="1"/>
          <p:nvPr/>
        </p:nvSpPr>
        <p:spPr>
          <a:xfrm>
            <a:off x="4404834" y="4495868"/>
            <a:ext cx="3175837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The installed products shall show the status </a:t>
            </a:r>
            <a:r>
              <a:rPr lang="en-MY" sz="1400" b="1" dirty="0">
                <a:solidFill>
                  <a:srgbClr val="92D050"/>
                </a:solidFill>
              </a:rPr>
              <a:t>COMPLETE</a:t>
            </a:r>
            <a:r>
              <a:rPr lang="en-MY" sz="1400" b="1" dirty="0">
                <a:solidFill>
                  <a:srgbClr val="00B050"/>
                </a:solidFill>
              </a:rPr>
              <a:t> </a:t>
            </a:r>
            <a:r>
              <a:rPr lang="en-MY" sz="1400" b="1" dirty="0">
                <a:solidFill>
                  <a:schemeClr val="bg1"/>
                </a:solidFill>
              </a:rPr>
              <a:t>and Proceed Next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F48D15F2-B092-A3FB-4720-FF4C1ACB960D}"/>
              </a:ext>
            </a:extLst>
          </p:cNvPr>
          <p:cNvSpPr/>
          <p:nvPr/>
        </p:nvSpPr>
        <p:spPr>
          <a:xfrm>
            <a:off x="3441905" y="3852431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8DA6B1A-C448-BFFC-6CC3-86231F3B1F94}"/>
              </a:ext>
            </a:extLst>
          </p:cNvPr>
          <p:cNvSpPr/>
          <p:nvPr/>
        </p:nvSpPr>
        <p:spPr>
          <a:xfrm>
            <a:off x="7620692" y="3852431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27B6-2A6B-3463-B0FC-306F1573DCC7}"/>
              </a:ext>
            </a:extLst>
          </p:cNvPr>
          <p:cNvSpPr/>
          <p:nvPr/>
        </p:nvSpPr>
        <p:spPr>
          <a:xfrm>
            <a:off x="5584723" y="1592826"/>
            <a:ext cx="3040555" cy="117003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12663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540B3-D44E-E2DD-EA02-261390BB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10E18F35-6E9E-AC54-560A-33F6BAEC5A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Configure MySQL Server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B638D9-75F9-7A96-602E-BD17AA13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6" y="1315267"/>
            <a:ext cx="4601877" cy="3492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51C6-F22B-0AE9-E072-79FF1716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37" y="1315267"/>
            <a:ext cx="4601875" cy="3492706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60E8E76-CCE9-7E3D-0967-2CBCA4BA6CA2}"/>
              </a:ext>
            </a:extLst>
          </p:cNvPr>
          <p:cNvSpPr/>
          <p:nvPr/>
        </p:nvSpPr>
        <p:spPr>
          <a:xfrm>
            <a:off x="3736873" y="4330169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22DDD-DD47-AD83-1558-F3766B55344B}"/>
              </a:ext>
            </a:extLst>
          </p:cNvPr>
          <p:cNvSpPr txBox="1"/>
          <p:nvPr/>
        </p:nvSpPr>
        <p:spPr>
          <a:xfrm>
            <a:off x="4434347" y="4988349"/>
            <a:ext cx="2615381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Maintain the Server Configuration as it is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322F564-A742-3D6E-E822-C8E36F0ED632}"/>
              </a:ext>
            </a:extLst>
          </p:cNvPr>
          <p:cNvSpPr/>
          <p:nvPr/>
        </p:nvSpPr>
        <p:spPr>
          <a:xfrm>
            <a:off x="7956974" y="4339347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136635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A50C0-3D6C-4056-A1BA-B0C7BAD5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8118" y="6326854"/>
            <a:ext cx="20574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9D1334-6215-5F31-F351-74D3BB02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2" y="1201609"/>
            <a:ext cx="4612752" cy="3478546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2154E77-0AA2-F9E8-97BC-2B928702162A}"/>
              </a:ext>
            </a:extLst>
          </p:cNvPr>
          <p:cNvSpPr/>
          <p:nvPr/>
        </p:nvSpPr>
        <p:spPr>
          <a:xfrm>
            <a:off x="3756100" y="4257367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9C99D-927F-0812-2DF1-8313C9AA0906}"/>
              </a:ext>
            </a:extLst>
          </p:cNvPr>
          <p:cNvSpPr txBox="1"/>
          <p:nvPr/>
        </p:nvSpPr>
        <p:spPr>
          <a:xfrm>
            <a:off x="131552" y="4820631"/>
            <a:ext cx="2615381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Click Next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220C5-C1F2-581F-A39D-736B8683EC30}"/>
              </a:ext>
            </a:extLst>
          </p:cNvPr>
          <p:cNvSpPr/>
          <p:nvPr/>
        </p:nvSpPr>
        <p:spPr>
          <a:xfrm>
            <a:off x="1531445" y="1733805"/>
            <a:ext cx="3040555" cy="117003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289DC54-5632-4484-8F0B-9DFA43A84A9C}"/>
              </a:ext>
            </a:extLst>
          </p:cNvPr>
          <p:cNvSpPr/>
          <p:nvPr/>
        </p:nvSpPr>
        <p:spPr>
          <a:xfrm>
            <a:off x="8054042" y="4193743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19B26-81F5-C628-7003-80ECF2B7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005" y="1134891"/>
            <a:ext cx="4743995" cy="3573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34915-65EF-86EB-A9D3-91F4A527DE77}"/>
              </a:ext>
            </a:extLst>
          </p:cNvPr>
          <p:cNvSpPr txBox="1"/>
          <p:nvPr/>
        </p:nvSpPr>
        <p:spPr>
          <a:xfrm>
            <a:off x="4400005" y="4833696"/>
            <a:ext cx="2615381" cy="7386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Make sure you know your MySQL root password. </a:t>
            </a:r>
          </a:p>
          <a:p>
            <a:r>
              <a:rPr lang="en-MY" sz="1400" b="1" dirty="0">
                <a:solidFill>
                  <a:schemeClr val="bg1"/>
                </a:solidFill>
              </a:rPr>
              <a:t>Example : admin123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085E056-FA83-11C0-7BA8-47C75A5F647F}"/>
              </a:ext>
            </a:extLst>
          </p:cNvPr>
          <p:cNvSpPr/>
          <p:nvPr/>
        </p:nvSpPr>
        <p:spPr>
          <a:xfrm>
            <a:off x="8123223" y="4257367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sp>
        <p:nvSpPr>
          <p:cNvPr id="17" name="Google Shape;132;p6">
            <a:extLst>
              <a:ext uri="{FF2B5EF4-FFF2-40B4-BE49-F238E27FC236}">
                <a16:creationId xmlns:a16="http://schemas.microsoft.com/office/drawing/2014/main" id="{A06DE407-DDE2-BE0D-C746-D8F9B0074952}"/>
              </a:ext>
            </a:extLst>
          </p:cNvPr>
          <p:cNvSpPr txBox="1">
            <a:spLocks/>
          </p:cNvSpPr>
          <p:nvPr/>
        </p:nvSpPr>
        <p:spPr>
          <a:xfrm>
            <a:off x="456655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Configure MySQL Server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854B2-84A8-B906-1BBF-AB5D41D2D5D2}"/>
              </a:ext>
            </a:extLst>
          </p:cNvPr>
          <p:cNvSpPr txBox="1"/>
          <p:nvPr/>
        </p:nvSpPr>
        <p:spPr>
          <a:xfrm rot="20747129">
            <a:off x="5670730" y="5310750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</a:t>
            </a:r>
            <a:endParaRPr lang="en-MY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5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44FF66-941F-4E8E-8095-62BFFA4E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57" y="1239115"/>
            <a:ext cx="4645584" cy="3479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C355E5-4144-BDF2-59F7-69F75E1D0534}"/>
              </a:ext>
            </a:extLst>
          </p:cNvPr>
          <p:cNvSpPr txBox="1"/>
          <p:nvPr/>
        </p:nvSpPr>
        <p:spPr>
          <a:xfrm>
            <a:off x="203120" y="4899290"/>
            <a:ext cx="3077496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Make sure Windows Service as it 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C3A4D2-F66B-4FA7-0593-B7A44035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0" y="1239114"/>
            <a:ext cx="4572000" cy="3479410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9C309DB-0DD4-E915-0501-3165EDC64F4F}"/>
              </a:ext>
            </a:extLst>
          </p:cNvPr>
          <p:cNvSpPr/>
          <p:nvPr/>
        </p:nvSpPr>
        <p:spPr>
          <a:xfrm>
            <a:off x="3791894" y="4294095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07931EA-2193-1DDA-36E1-C50FBF9CFC24}"/>
              </a:ext>
            </a:extLst>
          </p:cNvPr>
          <p:cNvSpPr/>
          <p:nvPr/>
        </p:nvSpPr>
        <p:spPr>
          <a:xfrm>
            <a:off x="7813518" y="4296695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8BD77-F56F-10E0-E0BF-2D89FB4E0D2D}"/>
              </a:ext>
            </a:extLst>
          </p:cNvPr>
          <p:cNvSpPr txBox="1"/>
          <p:nvPr/>
        </p:nvSpPr>
        <p:spPr>
          <a:xfrm>
            <a:off x="5428965" y="3272051"/>
            <a:ext cx="3077496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Select the first option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78E368-678C-DDA4-A87E-1BE8F1B2B60F}"/>
              </a:ext>
            </a:extLst>
          </p:cNvPr>
          <p:cNvSpPr/>
          <p:nvPr/>
        </p:nvSpPr>
        <p:spPr>
          <a:xfrm>
            <a:off x="5447435" y="2317437"/>
            <a:ext cx="3040555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Google Shape;132;p6">
            <a:extLst>
              <a:ext uri="{FF2B5EF4-FFF2-40B4-BE49-F238E27FC236}">
                <a16:creationId xmlns:a16="http://schemas.microsoft.com/office/drawing/2014/main" id="{5EC9145C-69D4-FDA9-417B-30AFB1EBDBF2}"/>
              </a:ext>
            </a:extLst>
          </p:cNvPr>
          <p:cNvSpPr txBox="1">
            <a:spLocks/>
          </p:cNvSpPr>
          <p:nvPr/>
        </p:nvSpPr>
        <p:spPr>
          <a:xfrm>
            <a:off x="456655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Configure MySQL Server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(Windows/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047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4FE1-4F52-1060-FF0A-A14C1110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6511B-59DD-707F-C344-33FAFB87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4" y="1120634"/>
            <a:ext cx="4037937" cy="3049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FA353-6962-9643-869A-953F9336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000"/>
            <a:ext cx="4140376" cy="3156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00515F-3616-FD8C-8A73-D4E431FD94C5}"/>
              </a:ext>
            </a:extLst>
          </p:cNvPr>
          <p:cNvSpPr txBox="1"/>
          <p:nvPr/>
        </p:nvSpPr>
        <p:spPr>
          <a:xfrm>
            <a:off x="4572000" y="1320347"/>
            <a:ext cx="3077496" cy="7386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Click Execute and apply the configuration, make sure all configuration steps are complete.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3F79DC-05F5-CC1B-021A-5FA29C904F2E}"/>
              </a:ext>
            </a:extLst>
          </p:cNvPr>
          <p:cNvSpPr/>
          <p:nvPr/>
        </p:nvSpPr>
        <p:spPr>
          <a:xfrm>
            <a:off x="1678928" y="1761066"/>
            <a:ext cx="444839" cy="14245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FC108-EAAA-C57C-EACA-A0902B5D17AD}"/>
              </a:ext>
            </a:extLst>
          </p:cNvPr>
          <p:cNvSpPr txBox="1"/>
          <p:nvPr/>
        </p:nvSpPr>
        <p:spPr>
          <a:xfrm>
            <a:off x="6260924" y="6226428"/>
            <a:ext cx="1307689" cy="3124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Click Next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22F6800-AC86-1074-CB49-E61EA31A0133}"/>
              </a:ext>
            </a:extLst>
          </p:cNvPr>
          <p:cNvSpPr/>
          <p:nvPr/>
        </p:nvSpPr>
        <p:spPr>
          <a:xfrm>
            <a:off x="4021571" y="3718765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CCA8A9C-3148-623C-4E97-E16E9146960F}"/>
              </a:ext>
            </a:extLst>
          </p:cNvPr>
          <p:cNvSpPr/>
          <p:nvPr/>
        </p:nvSpPr>
        <p:spPr>
          <a:xfrm>
            <a:off x="7806007" y="6129181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sp>
        <p:nvSpPr>
          <p:cNvPr id="11" name="Google Shape;132;p6">
            <a:extLst>
              <a:ext uri="{FF2B5EF4-FFF2-40B4-BE49-F238E27FC236}">
                <a16:creationId xmlns:a16="http://schemas.microsoft.com/office/drawing/2014/main" id="{F3BEDFFE-D8B1-E36D-ED55-C0C81C135BE0}"/>
              </a:ext>
            </a:extLst>
          </p:cNvPr>
          <p:cNvSpPr txBox="1">
            <a:spLocks/>
          </p:cNvSpPr>
          <p:nvPr/>
        </p:nvSpPr>
        <p:spPr>
          <a:xfrm>
            <a:off x="456655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Configure MySQL Server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</a:p>
        </p:txBody>
      </p:sp>
    </p:spTree>
    <p:extLst>
      <p:ext uri="{BB962C8B-B14F-4D97-AF65-F5344CB8AC3E}">
        <p14:creationId xmlns:p14="http://schemas.microsoft.com/office/powerpoint/2010/main" val="3733858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A88E8-80B5-ED25-066A-0C4CD7A4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45C8E-21C5-BB5C-5B9E-BAA53C2D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26" y="1288026"/>
            <a:ext cx="6298900" cy="4688752"/>
          </a:xfrm>
          <a:prstGeom prst="rect">
            <a:avLst/>
          </a:prstGeom>
        </p:spPr>
      </p:pic>
      <p:sp>
        <p:nvSpPr>
          <p:cNvPr id="2" name="Google Shape;132;p6">
            <a:extLst>
              <a:ext uri="{FF2B5EF4-FFF2-40B4-BE49-F238E27FC236}">
                <a16:creationId xmlns:a16="http://schemas.microsoft.com/office/drawing/2014/main" id="{284A1B3E-27C5-FE06-2026-6273CE06B4BA}"/>
              </a:ext>
            </a:extLst>
          </p:cNvPr>
          <p:cNvSpPr txBox="1">
            <a:spLocks/>
          </p:cNvSpPr>
          <p:nvPr/>
        </p:nvSpPr>
        <p:spPr>
          <a:xfrm>
            <a:off x="456655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4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Complete Installation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A41E06A-F041-D851-C427-DB80749E981D}"/>
              </a:ext>
            </a:extLst>
          </p:cNvPr>
          <p:cNvSpPr/>
          <p:nvPr/>
        </p:nvSpPr>
        <p:spPr>
          <a:xfrm>
            <a:off x="6981080" y="5478882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2980488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106B14-86A5-B8A4-22E3-EBB502CC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2" y="1134891"/>
            <a:ext cx="5154711" cy="3446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1B5CE-7C23-FD21-9C30-32D9F548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482" y="2976757"/>
            <a:ext cx="5513922" cy="3209295"/>
          </a:xfrm>
          <a:prstGeom prst="rect">
            <a:avLst/>
          </a:prstGeom>
        </p:spPr>
      </p:pic>
      <p:sp>
        <p:nvSpPr>
          <p:cNvPr id="2" name="Google Shape;132;p6">
            <a:extLst>
              <a:ext uri="{FF2B5EF4-FFF2-40B4-BE49-F238E27FC236}">
                <a16:creationId xmlns:a16="http://schemas.microsoft.com/office/drawing/2014/main" id="{397E7592-2CAC-2429-2994-B68F2F7117D4}"/>
              </a:ext>
            </a:extLst>
          </p:cNvPr>
          <p:cNvSpPr txBox="1">
            <a:spLocks/>
          </p:cNvSpPr>
          <p:nvPr/>
        </p:nvSpPr>
        <p:spPr>
          <a:xfrm>
            <a:off x="456655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4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Complete Installation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59154-A687-7D2E-C704-806038DCDA1F}"/>
              </a:ext>
            </a:extLst>
          </p:cNvPr>
          <p:cNvSpPr txBox="1"/>
          <p:nvPr/>
        </p:nvSpPr>
        <p:spPr>
          <a:xfrm>
            <a:off x="5690653" y="1693757"/>
            <a:ext cx="315115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You shall now able to access MySQL Workbench and MySQL Shell</a:t>
            </a:r>
          </a:p>
        </p:txBody>
      </p:sp>
    </p:spTree>
    <p:extLst>
      <p:ext uri="{BB962C8B-B14F-4D97-AF65-F5344CB8AC3E}">
        <p14:creationId xmlns:p14="http://schemas.microsoft.com/office/powerpoint/2010/main" val="356172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11339CAE-37B2-189B-D6D0-D117AB047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>
            <a:extLst>
              <a:ext uri="{FF2B5EF4-FFF2-40B4-BE49-F238E27FC236}">
                <a16:creationId xmlns:a16="http://schemas.microsoft.com/office/drawing/2014/main" id="{79B38218-6F7F-3AD1-85F1-46C535D97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973" y="18596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MY" sz="4000" b="1" dirty="0"/>
              <a:t>Installing MySQL on Mac</a:t>
            </a:r>
            <a:endParaRPr sz="4000" b="1" dirty="0"/>
          </a:p>
        </p:txBody>
      </p:sp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8ECE7CA5-F0A8-813D-2D77-AA03BE445F3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026" name="Picture 2" descr="What is MySQL? | OVHcloud Asia">
            <a:extLst>
              <a:ext uri="{FF2B5EF4-FFF2-40B4-BE49-F238E27FC236}">
                <a16:creationId xmlns:a16="http://schemas.microsoft.com/office/drawing/2014/main" id="{E5798B1B-CC59-C0E0-5CB3-B6E1739F3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26" y="3429000"/>
            <a:ext cx="3649152" cy="156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17882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EA3AC8-74EE-8FC9-39B9-2CEDF397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983" b="7661"/>
          <a:stretch>
            <a:fillRect/>
          </a:stretch>
        </p:blipFill>
        <p:spPr>
          <a:xfrm>
            <a:off x="175386" y="1123571"/>
            <a:ext cx="4268942" cy="313966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80D95-923C-8814-E653-3922D76F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anchor="ctr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en-US"/>
          </a:p>
        </p:txBody>
      </p:sp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15AFCA49-29E7-7FEF-F43A-EF62B69DD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978" y="25205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(Mac)</a:t>
            </a:r>
            <a:endParaRPr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AED1AF-8297-5F8A-8D81-E061790D7C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145"/>
          <a:stretch>
            <a:fillRect/>
          </a:stretch>
        </p:blipFill>
        <p:spPr>
          <a:xfrm>
            <a:off x="4228793" y="2621796"/>
            <a:ext cx="4545870" cy="34742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9E835-6683-8046-4BDF-FC35C1111552}"/>
              </a:ext>
            </a:extLst>
          </p:cNvPr>
          <p:cNvSpPr/>
          <p:nvPr/>
        </p:nvSpPr>
        <p:spPr>
          <a:xfrm>
            <a:off x="4010584" y="3754660"/>
            <a:ext cx="4286557" cy="29673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5DDD2-DB24-2684-C90F-D173DD6F1221}"/>
              </a:ext>
            </a:extLst>
          </p:cNvPr>
          <p:cNvSpPr txBox="1"/>
          <p:nvPr/>
        </p:nvSpPr>
        <p:spPr>
          <a:xfrm>
            <a:off x="500978" y="4394789"/>
            <a:ext cx="255028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Choose the right option, click Download. Suggested.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2951E-C386-EAF5-BF8F-3D5EDEE6B5B9}"/>
              </a:ext>
            </a:extLst>
          </p:cNvPr>
          <p:cNvSpPr txBox="1"/>
          <p:nvPr/>
        </p:nvSpPr>
        <p:spPr>
          <a:xfrm>
            <a:off x="6501728" y="3232700"/>
            <a:ext cx="237662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Select the right OS suitable to your machine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B47567CC-F486-A17D-9360-810AF96EFE81}"/>
              </a:ext>
            </a:extLst>
          </p:cNvPr>
          <p:cNvSpPr/>
          <p:nvPr/>
        </p:nvSpPr>
        <p:spPr>
          <a:xfrm>
            <a:off x="6180029" y="3451727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E72FA-CE41-C6B3-0A82-7588CB26FA3C}"/>
              </a:ext>
            </a:extLst>
          </p:cNvPr>
          <p:cNvSpPr/>
          <p:nvPr/>
        </p:nvSpPr>
        <p:spPr>
          <a:xfrm>
            <a:off x="4228793" y="4470038"/>
            <a:ext cx="4286557" cy="29673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DFA319E-55FF-C55C-99D8-075AC5FE6935}"/>
              </a:ext>
            </a:extLst>
          </p:cNvPr>
          <p:cNvSpPr/>
          <p:nvPr/>
        </p:nvSpPr>
        <p:spPr>
          <a:xfrm>
            <a:off x="6748066" y="4225262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44058-5C5A-019A-5BE8-B6DCF154B2FF}"/>
              </a:ext>
            </a:extLst>
          </p:cNvPr>
          <p:cNvSpPr txBox="1"/>
          <p:nvPr/>
        </p:nvSpPr>
        <p:spPr>
          <a:xfrm>
            <a:off x="4572000" y="1165980"/>
            <a:ext cx="448930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You may refer to the following guideline for installation: </a:t>
            </a:r>
          </a:p>
          <a:p>
            <a:r>
              <a:rPr lang="en-MY" sz="1200" dirty="0">
                <a:hlinkClick r:id="rId4"/>
              </a:rPr>
              <a:t>https://zarkomaslaric.notion.site/Zarko-s-Video-Tutorial-MySQL-Installation-on-Mac-14cfe1ebfde2804c933fecff0e02ca51</a:t>
            </a:r>
            <a:r>
              <a:rPr lang="en-MY" sz="1200" dirty="0"/>
              <a:t> </a:t>
            </a:r>
          </a:p>
          <a:p>
            <a:r>
              <a:rPr lang="en-MY" sz="1200" dirty="0"/>
              <a:t>And </a:t>
            </a:r>
            <a:r>
              <a:rPr lang="en-MY" sz="1200" dirty="0">
                <a:hlinkClick r:id="rId5"/>
              </a:rPr>
              <a:t>https://www.youtube.com/watch?v=wpGnJHb2R58&amp;t=336s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103074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DF6609F3-5701-FBEF-D319-7F66081E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8CBCA-EF21-FD9F-59A8-875D85A6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7" y="1389887"/>
            <a:ext cx="8141110" cy="4539064"/>
          </a:xfrm>
          <a:prstGeom prst="rect">
            <a:avLst/>
          </a:prstGeom>
        </p:spPr>
      </p:pic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44E55422-5350-930C-9806-1E7F23C83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0305D891-F75C-2DF8-0B71-06117C11A30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9CDE4-3B99-76C2-6B35-618BFD8DBA21}"/>
              </a:ext>
            </a:extLst>
          </p:cNvPr>
          <p:cNvSpPr txBox="1"/>
          <p:nvPr/>
        </p:nvSpPr>
        <p:spPr>
          <a:xfrm>
            <a:off x="3714718" y="5435327"/>
            <a:ext cx="1437385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Click Download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6BC1A16-ED4B-69B8-63E3-A7B4FD5B7D2B}"/>
              </a:ext>
            </a:extLst>
          </p:cNvPr>
          <p:cNvSpPr/>
          <p:nvPr/>
        </p:nvSpPr>
        <p:spPr>
          <a:xfrm rot="10800000">
            <a:off x="3238524" y="5457969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1315353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</a:t>
            </a:r>
            <a:endParaRPr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5" name="Google Shape;135;p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1CEE4-055B-94E2-58FB-149CFA99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9" y="1263877"/>
            <a:ext cx="3883743" cy="20864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E76BDC3-158C-82DE-92C6-0EA1745CA437}"/>
              </a:ext>
            </a:extLst>
          </p:cNvPr>
          <p:cNvSpPr/>
          <p:nvPr/>
        </p:nvSpPr>
        <p:spPr>
          <a:xfrm rot="10800000">
            <a:off x="1856452" y="1646903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B8C12-7CCF-83FE-C7F2-F096E407E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20" y="1263877"/>
            <a:ext cx="4495525" cy="20864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51ED4-0508-AAA9-E151-5C050B7AE351}"/>
              </a:ext>
            </a:extLst>
          </p:cNvPr>
          <p:cNvSpPr/>
          <p:nvPr/>
        </p:nvSpPr>
        <p:spPr>
          <a:xfrm rot="16200000">
            <a:off x="5715613" y="1873044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C439D5-4648-8E25-B7B3-571BB075E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00" y="3451374"/>
            <a:ext cx="6006482" cy="31432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11CF801-EC3D-C731-D8A4-61085A4F2DDF}"/>
              </a:ext>
            </a:extLst>
          </p:cNvPr>
          <p:cNvSpPr/>
          <p:nvPr/>
        </p:nvSpPr>
        <p:spPr>
          <a:xfrm rot="10800000">
            <a:off x="3218220" y="4983669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7DA49-298D-98B2-0693-4E9C702FB550}"/>
              </a:ext>
            </a:extLst>
          </p:cNvPr>
          <p:cNvSpPr txBox="1"/>
          <p:nvPr/>
        </p:nvSpPr>
        <p:spPr>
          <a:xfrm>
            <a:off x="2190749" y="1615085"/>
            <a:ext cx="19437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Go to mysql.com</a:t>
            </a:r>
          </a:p>
          <a:p>
            <a:endParaRPr lang="en-MY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07393-5993-6FD0-1144-73671EE9CBD2}"/>
              </a:ext>
            </a:extLst>
          </p:cNvPr>
          <p:cNvSpPr txBox="1"/>
          <p:nvPr/>
        </p:nvSpPr>
        <p:spPr>
          <a:xfrm>
            <a:off x="5354851" y="1341198"/>
            <a:ext cx="2550285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Click Downloads &amp; Scroll 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6FE57E-DD08-E6FF-31F3-AA2F94FD9353}"/>
              </a:ext>
            </a:extLst>
          </p:cNvPr>
          <p:cNvSpPr txBox="1"/>
          <p:nvPr/>
        </p:nvSpPr>
        <p:spPr>
          <a:xfrm>
            <a:off x="3736507" y="4983669"/>
            <a:ext cx="3254228" cy="7386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Click this link or you may directly access this link :</a:t>
            </a:r>
          </a:p>
          <a:p>
            <a:r>
              <a:rPr lang="en-MY" sz="1400" b="1" dirty="0">
                <a:solidFill>
                  <a:schemeClr val="bg1"/>
                </a:solidFill>
                <a:hlinkClick r:id="rId6"/>
              </a:rPr>
              <a:t>https://dev.mysql.com/downloads/</a:t>
            </a:r>
            <a:endParaRPr lang="en-MY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A3D14B98-F446-84CF-91BD-8528D3EC3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242CA36F-9589-2FB3-8EB3-65ED029B9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5B41279E-99DA-3769-F8E3-0ECA26DB76D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4904A1-7418-95A1-ABAF-4AE8B0EF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7" y="1420026"/>
            <a:ext cx="4293547" cy="20089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8837B3-3696-D070-BB82-44DA0E58A1FE}"/>
              </a:ext>
            </a:extLst>
          </p:cNvPr>
          <p:cNvSpPr txBox="1"/>
          <p:nvPr/>
        </p:nvSpPr>
        <p:spPr>
          <a:xfrm>
            <a:off x="3957643" y="1808948"/>
            <a:ext cx="4161442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Start downloading MySQL installation (Begin with MySQL server DMG file).</a:t>
            </a:r>
            <a:endParaRPr lang="en-MY" sz="1400" b="1" dirty="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C0A1C6E-0E06-81DA-706F-ADD903703B59}"/>
              </a:ext>
            </a:extLst>
          </p:cNvPr>
          <p:cNvSpPr/>
          <p:nvPr/>
        </p:nvSpPr>
        <p:spPr>
          <a:xfrm rot="16200000">
            <a:off x="1299659" y="2367706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2A4F02-6350-B603-520F-380E52B9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0" y="3567189"/>
            <a:ext cx="4633362" cy="27891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7E667E-DBF8-9BBC-C29C-B0362E43233F}"/>
              </a:ext>
            </a:extLst>
          </p:cNvPr>
          <p:cNvSpPr txBox="1"/>
          <p:nvPr/>
        </p:nvSpPr>
        <p:spPr>
          <a:xfrm>
            <a:off x="4572000" y="4103057"/>
            <a:ext cx="339616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Begin with installation of MySQL, click Continue.</a:t>
            </a:r>
            <a:endParaRPr lang="en-MY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3625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668C2FE-BE5F-0E5C-42BF-51FBAA0B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AD8299E0-A3D9-B2A2-4015-41AB4869C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0F58A0B5-2F26-D02D-2D4D-B8A1C024026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D3829-C381-91E5-6EC2-3E85EAD8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672"/>
          <a:stretch>
            <a:fillRect/>
          </a:stretch>
        </p:blipFill>
        <p:spPr>
          <a:xfrm>
            <a:off x="366827" y="1368090"/>
            <a:ext cx="4045568" cy="1959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003CF4-DD5C-3F13-9EF9-66F44AA20B65}"/>
              </a:ext>
            </a:extLst>
          </p:cNvPr>
          <p:cNvSpPr txBox="1"/>
          <p:nvPr/>
        </p:nvSpPr>
        <p:spPr>
          <a:xfrm>
            <a:off x="4557597" y="1368090"/>
            <a:ext cx="339616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Proceed to Agree the software license agreement. </a:t>
            </a:r>
            <a:endParaRPr lang="en-MY" sz="1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A4A0A-D41B-B98B-3703-9C728137BC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04" b="16112"/>
          <a:stretch>
            <a:fillRect/>
          </a:stretch>
        </p:blipFill>
        <p:spPr>
          <a:xfrm>
            <a:off x="366828" y="3429000"/>
            <a:ext cx="4045568" cy="2060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D1653-3065-5BA6-9B8A-189504545AC6}"/>
              </a:ext>
            </a:extLst>
          </p:cNvPr>
          <p:cNvSpPr txBox="1"/>
          <p:nvPr/>
        </p:nvSpPr>
        <p:spPr>
          <a:xfrm>
            <a:off x="451264" y="5359899"/>
            <a:ext cx="339616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You may choose the Default Destination and proceed to Continue</a:t>
            </a:r>
            <a:endParaRPr lang="en-MY" sz="140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06DC56-1E9D-82CA-2563-1617CDA0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265" y="3429000"/>
            <a:ext cx="3183634" cy="2366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7FF77D-5B83-5712-593D-06B92EEA9574}"/>
              </a:ext>
            </a:extLst>
          </p:cNvPr>
          <p:cNvSpPr txBox="1"/>
          <p:nvPr/>
        </p:nvSpPr>
        <p:spPr>
          <a:xfrm>
            <a:off x="6708965" y="4966691"/>
            <a:ext cx="1436803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Choose to Install</a:t>
            </a:r>
            <a:endParaRPr lang="en-MY" sz="1400" b="1" dirty="0">
              <a:solidFill>
                <a:schemeClr val="bg1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FF67849-704A-8925-EC9A-27F66215FE80}"/>
              </a:ext>
            </a:extLst>
          </p:cNvPr>
          <p:cNvSpPr/>
          <p:nvPr/>
        </p:nvSpPr>
        <p:spPr>
          <a:xfrm>
            <a:off x="3313539" y="2372459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B3A94A43-A6B1-ED78-168E-4189B0F2AD5C}"/>
              </a:ext>
            </a:extLst>
          </p:cNvPr>
          <p:cNvSpPr/>
          <p:nvPr/>
        </p:nvSpPr>
        <p:spPr>
          <a:xfrm>
            <a:off x="3431526" y="3794859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04A9BEB-427D-ADA8-C7A2-E8764887EA0E}"/>
              </a:ext>
            </a:extLst>
          </p:cNvPr>
          <p:cNvSpPr/>
          <p:nvPr/>
        </p:nvSpPr>
        <p:spPr>
          <a:xfrm>
            <a:off x="7835775" y="5521702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230280874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9B094CDE-72B7-1795-80AF-F99248C4B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E4D0C342-DC64-9E19-9228-F44E8CB89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A581F75E-1B2F-4FBB-DEA1-A38327D22B0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D34EA-CE86-697F-9C8F-8F432FC1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0" y="1313080"/>
            <a:ext cx="4458086" cy="23014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6561EC-CD93-9510-78EE-B9F6A87F0B23}"/>
              </a:ext>
            </a:extLst>
          </p:cNvPr>
          <p:cNvSpPr txBox="1"/>
          <p:nvPr/>
        </p:nvSpPr>
        <p:spPr>
          <a:xfrm>
            <a:off x="1316043" y="1959072"/>
            <a:ext cx="355229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Choose use Strong Password Encryption.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Click Next</a:t>
            </a:r>
            <a:endParaRPr lang="en-MY" sz="1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AD092-8A8F-2E82-5D4E-84487592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97" y="1313080"/>
            <a:ext cx="3245836" cy="2340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18F54-FA2A-E65B-47FE-D784073F9928}"/>
              </a:ext>
            </a:extLst>
          </p:cNvPr>
          <p:cNvSpPr txBox="1"/>
          <p:nvPr/>
        </p:nvSpPr>
        <p:spPr>
          <a:xfrm>
            <a:off x="5249444" y="3429000"/>
            <a:ext cx="2615381" cy="7386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Make sure you know your MySQL root password. </a:t>
            </a:r>
          </a:p>
          <a:p>
            <a:r>
              <a:rPr lang="en-MY" sz="1400" b="1" dirty="0">
                <a:solidFill>
                  <a:schemeClr val="bg1"/>
                </a:solidFill>
              </a:rPr>
              <a:t>Example : admin123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794BB-A7F0-A0BD-C61C-8907F7C75CEA}"/>
              </a:ext>
            </a:extLst>
          </p:cNvPr>
          <p:cNvSpPr txBox="1"/>
          <p:nvPr/>
        </p:nvSpPr>
        <p:spPr>
          <a:xfrm rot="20747129">
            <a:off x="6520169" y="3906054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</a:t>
            </a:r>
            <a:endParaRPr lang="en-MY" sz="2800" b="1" dirty="0">
              <a:solidFill>
                <a:srgbClr val="FF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DDB71CC-1E58-4948-5F76-12A570D7B97A}"/>
              </a:ext>
            </a:extLst>
          </p:cNvPr>
          <p:cNvSpPr/>
          <p:nvPr/>
        </p:nvSpPr>
        <p:spPr>
          <a:xfrm>
            <a:off x="3923139" y="2899606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56610EE-AD5F-8BDF-7D6E-4BAC42C7DD71}"/>
              </a:ext>
            </a:extLst>
          </p:cNvPr>
          <p:cNvSpPr/>
          <p:nvPr/>
        </p:nvSpPr>
        <p:spPr>
          <a:xfrm>
            <a:off x="7864825" y="2990697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A60847-B465-F555-4B01-EF79B88A8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18" y="3859435"/>
            <a:ext cx="3025402" cy="2187130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97A5584-43E6-9B05-C057-A197C42888CB}"/>
              </a:ext>
            </a:extLst>
          </p:cNvPr>
          <p:cNvSpPr/>
          <p:nvPr/>
        </p:nvSpPr>
        <p:spPr>
          <a:xfrm>
            <a:off x="3258958" y="5632297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MY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A04382-6D38-7B6E-A00C-A3A6D4820BDE}"/>
              </a:ext>
            </a:extLst>
          </p:cNvPr>
          <p:cNvSpPr txBox="1"/>
          <p:nvPr/>
        </p:nvSpPr>
        <p:spPr>
          <a:xfrm>
            <a:off x="2704164" y="5092435"/>
            <a:ext cx="1574193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Finish installation.</a:t>
            </a:r>
            <a:endParaRPr lang="en-MY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4501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DA2A1-6CC8-7314-153C-D9BD21B6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" y="1420026"/>
            <a:ext cx="4293547" cy="2008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B5300-0457-8961-65F0-F8EBDFEBB89D}"/>
              </a:ext>
            </a:extLst>
          </p:cNvPr>
          <p:cNvSpPr txBox="1"/>
          <p:nvPr/>
        </p:nvSpPr>
        <p:spPr>
          <a:xfrm>
            <a:off x="2298176" y="2332167"/>
            <a:ext cx="313742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Start downloading MySQL Workbench.</a:t>
            </a:r>
            <a:endParaRPr lang="en-MY" sz="1400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04EE2E-5A6B-6F99-D706-62A4F2A74D00}"/>
              </a:ext>
            </a:extLst>
          </p:cNvPr>
          <p:cNvSpPr/>
          <p:nvPr/>
        </p:nvSpPr>
        <p:spPr>
          <a:xfrm rot="16200000">
            <a:off x="1753902" y="2356749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Google Shape;132;p6">
            <a:extLst>
              <a:ext uri="{FF2B5EF4-FFF2-40B4-BE49-F238E27FC236}">
                <a16:creationId xmlns:a16="http://schemas.microsoft.com/office/drawing/2014/main" id="{DEB10BFE-D467-C7C3-DEC2-AA89C4A1CD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2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Workbench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4F0447-67B9-13C3-70BE-04C2293B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62" y="3471335"/>
            <a:ext cx="4193473" cy="2395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953120-208B-55D0-14A0-502606D2AF71}"/>
              </a:ext>
            </a:extLst>
          </p:cNvPr>
          <p:cNvSpPr txBox="1"/>
          <p:nvPr/>
        </p:nvSpPr>
        <p:spPr>
          <a:xfrm>
            <a:off x="2894074" y="5304562"/>
            <a:ext cx="31374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Drag and Drop MySQL Workbench to the Application Folder.</a:t>
            </a:r>
            <a:endParaRPr lang="en-MY" sz="14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A5D61F-2873-9B5E-9B0E-E047378A3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265" y="3719639"/>
            <a:ext cx="2872673" cy="158492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7FD17A-5524-6392-D347-954E2CEFBD49}"/>
              </a:ext>
            </a:extLst>
          </p:cNvPr>
          <p:cNvSpPr/>
          <p:nvPr/>
        </p:nvSpPr>
        <p:spPr>
          <a:xfrm>
            <a:off x="4854948" y="4330603"/>
            <a:ext cx="733050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39694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2E883-C4B5-863B-34E9-661F67AE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BF35A863-3D4C-0E04-CFED-2D82B7E92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Access MySQL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C8BF1-D41E-5995-37AF-E5ECF41A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62" y="1353261"/>
            <a:ext cx="4404742" cy="3101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0D5E6-3169-D087-15C4-C5862C09E145}"/>
              </a:ext>
            </a:extLst>
          </p:cNvPr>
          <p:cNvSpPr txBox="1"/>
          <p:nvPr/>
        </p:nvSpPr>
        <p:spPr>
          <a:xfrm>
            <a:off x="4889238" y="1426234"/>
            <a:ext cx="31374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MySQL Server Instance is running (In Settings).</a:t>
            </a:r>
            <a:endParaRPr lang="en-MY" sz="1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EBA90-8627-0C94-5826-27DF42570083}"/>
              </a:ext>
            </a:extLst>
          </p:cNvPr>
          <p:cNvSpPr txBox="1"/>
          <p:nvPr/>
        </p:nvSpPr>
        <p:spPr>
          <a:xfrm>
            <a:off x="4889238" y="2410131"/>
            <a:ext cx="2095762" cy="2568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You can start and stop server here</a:t>
            </a:r>
            <a:endParaRPr lang="en-MY" sz="1050" b="1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2926D0-5BB0-6211-07A1-5F3C3C3CA45B}"/>
              </a:ext>
            </a:extLst>
          </p:cNvPr>
          <p:cNvSpPr/>
          <p:nvPr/>
        </p:nvSpPr>
        <p:spPr>
          <a:xfrm>
            <a:off x="4278433" y="2427065"/>
            <a:ext cx="495038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6AA9A-5927-272F-CCFB-F31A72E1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71" y="3384167"/>
            <a:ext cx="2903472" cy="21414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A77A8-0F3D-E65B-CB13-87C04EAE4ECC}"/>
              </a:ext>
            </a:extLst>
          </p:cNvPr>
          <p:cNvSpPr txBox="1"/>
          <p:nvPr/>
        </p:nvSpPr>
        <p:spPr>
          <a:xfrm>
            <a:off x="6311638" y="3371466"/>
            <a:ext cx="2095762" cy="2568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Select </a:t>
            </a:r>
            <a:r>
              <a:rPr lang="en-US" sz="1050" b="1" dirty="0" err="1">
                <a:solidFill>
                  <a:schemeClr val="bg1"/>
                </a:solidFill>
              </a:rPr>
              <a:t>MySQLworkbench</a:t>
            </a:r>
            <a:endParaRPr lang="en-MY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772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11259FDC-6D0D-C482-DF2D-1E40ACA7C3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Access MySQL Workbench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8D1D8-D712-F7D2-06E9-69FF806C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3" y="1375679"/>
            <a:ext cx="5251670" cy="3711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6C421-AFCE-80EA-C48A-B6B01A85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44" y="1393993"/>
            <a:ext cx="1958510" cy="108975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461BD54-ABC8-0C7A-CFD9-D9EE83951287}"/>
              </a:ext>
            </a:extLst>
          </p:cNvPr>
          <p:cNvSpPr/>
          <p:nvPr/>
        </p:nvSpPr>
        <p:spPr>
          <a:xfrm rot="10800000">
            <a:off x="2212566" y="3798665"/>
            <a:ext cx="495038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417E6E0-D0C8-1A61-2287-FE2CE071111A}"/>
              </a:ext>
            </a:extLst>
          </p:cNvPr>
          <p:cNvSpPr/>
          <p:nvPr/>
        </p:nvSpPr>
        <p:spPr>
          <a:xfrm rot="10800000">
            <a:off x="8174191" y="1938870"/>
            <a:ext cx="495038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BEAEF-4BD8-0B53-9CC4-514EEF5698D8}"/>
              </a:ext>
            </a:extLst>
          </p:cNvPr>
          <p:cNvSpPr txBox="1"/>
          <p:nvPr/>
        </p:nvSpPr>
        <p:spPr>
          <a:xfrm>
            <a:off x="6409756" y="2614414"/>
            <a:ext cx="2095762" cy="41549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Key in the password and access the workbench</a:t>
            </a:r>
            <a:endParaRPr lang="en-MY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CCC63-7FB5-06A9-2D19-3EFC5C6F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FD56D786-11E0-182F-4293-DDF0ABDEF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4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MySQL Terminal Configuration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2C301-C716-D0CC-88B7-C940E88A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48" y="1344215"/>
            <a:ext cx="4473328" cy="2301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D734D-1854-42C6-9DEB-C5A734C8EBAC}"/>
              </a:ext>
            </a:extLst>
          </p:cNvPr>
          <p:cNvSpPr txBox="1"/>
          <p:nvPr/>
        </p:nvSpPr>
        <p:spPr>
          <a:xfrm>
            <a:off x="5102065" y="2201459"/>
            <a:ext cx="2095762" cy="41549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This is based on the output you get</a:t>
            </a:r>
            <a:endParaRPr lang="en-MY" sz="105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56BCB9-5A7C-6D13-E09F-143D9E21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62" y="4143291"/>
            <a:ext cx="4320914" cy="518205"/>
          </a:xfrm>
          <a:prstGeom prst="rect">
            <a:avLst/>
          </a:prstGeom>
        </p:spPr>
      </p:pic>
      <p:sp>
        <p:nvSpPr>
          <p:cNvPr id="14" name="Google Shape;123;p5">
            <a:extLst>
              <a:ext uri="{FF2B5EF4-FFF2-40B4-BE49-F238E27FC236}">
                <a16:creationId xmlns:a16="http://schemas.microsoft.com/office/drawing/2014/main" id="{9DE5D8EE-5C64-DCA6-F5A3-9537C9068DCA}"/>
              </a:ext>
            </a:extLst>
          </p:cNvPr>
          <p:cNvSpPr txBox="1">
            <a:spLocks/>
          </p:cNvSpPr>
          <p:nvPr/>
        </p:nvSpPr>
        <p:spPr>
          <a:xfrm>
            <a:off x="540962" y="3595875"/>
            <a:ext cx="3264122" cy="5182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Command to start MySQL in the terminal: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D4F7B5-6526-B998-2296-6AC0C462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05" y="3723565"/>
            <a:ext cx="4320913" cy="2386322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29F3168-BA8A-B07A-49F6-3A02AFC8D487}"/>
              </a:ext>
            </a:extLst>
          </p:cNvPr>
          <p:cNvSpPr/>
          <p:nvPr/>
        </p:nvSpPr>
        <p:spPr>
          <a:xfrm>
            <a:off x="2507225" y="1767995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913F81A-87D1-498A-5E0D-99C2BC3AD7E5}"/>
              </a:ext>
            </a:extLst>
          </p:cNvPr>
          <p:cNvSpPr/>
          <p:nvPr/>
        </p:nvSpPr>
        <p:spPr>
          <a:xfrm>
            <a:off x="3968295" y="2815131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0A75A0A4-DFDC-471F-ECA8-245A117B72C1}"/>
              </a:ext>
            </a:extLst>
          </p:cNvPr>
          <p:cNvSpPr/>
          <p:nvPr/>
        </p:nvSpPr>
        <p:spPr>
          <a:xfrm>
            <a:off x="5477546" y="4114081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MY" sz="1200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A42EC1D-89D9-40CF-F8BB-C16B0B1CBB1B}"/>
              </a:ext>
            </a:extLst>
          </p:cNvPr>
          <p:cNvSpPr/>
          <p:nvPr/>
        </p:nvSpPr>
        <p:spPr>
          <a:xfrm>
            <a:off x="5093211" y="5397190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404141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4E311AC9-0478-8FFA-C6E2-DD6C44F40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>
            <a:extLst>
              <a:ext uri="{FF2B5EF4-FFF2-40B4-BE49-F238E27FC236}">
                <a16:creationId xmlns:a16="http://schemas.microsoft.com/office/drawing/2014/main" id="{236F96C8-18CB-152A-39EB-3A213F15E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973" y="18596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MY" sz="4000" b="1" dirty="0"/>
              <a:t>Verification after Installation</a:t>
            </a:r>
            <a:endParaRPr sz="4000" b="1" dirty="0"/>
          </a:p>
        </p:txBody>
      </p:sp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65BE1157-082D-D3CC-4B1B-F4FD62FB458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1026" name="Picture 2" descr="What is MySQL? | OVHcloud Asia">
            <a:extLst>
              <a:ext uri="{FF2B5EF4-FFF2-40B4-BE49-F238E27FC236}">
                <a16:creationId xmlns:a16="http://schemas.microsoft.com/office/drawing/2014/main" id="{775F9979-D936-55F0-6689-D411CE9A3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26" y="3429000"/>
            <a:ext cx="3649152" cy="156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273488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DCAD-8F60-EA04-27FE-57374FB0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6758"/>
          </a:xfrm>
        </p:spPr>
        <p:txBody>
          <a:bodyPr/>
          <a:lstStyle/>
          <a:p>
            <a:r>
              <a:rPr lang="en-MY" b="1" dirty="0"/>
              <a:t>MySQL Shell </a:t>
            </a:r>
            <a:r>
              <a:rPr lang="en-MY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A39C8-28B4-8368-30BE-4417F3B5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F0A0A-0AF2-BD62-9C8A-BAEBA493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832"/>
          <a:stretch>
            <a:fillRect/>
          </a:stretch>
        </p:blipFill>
        <p:spPr>
          <a:xfrm>
            <a:off x="-7324" y="1632121"/>
            <a:ext cx="4271577" cy="3411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65A16E-CB68-CF44-8CDD-6BE261203E3B}"/>
              </a:ext>
            </a:extLst>
          </p:cNvPr>
          <p:cNvSpPr txBox="1"/>
          <p:nvPr/>
        </p:nvSpPr>
        <p:spPr>
          <a:xfrm>
            <a:off x="319548" y="935364"/>
            <a:ext cx="4591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After installation: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Test MySQL Shell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6432A1-64CE-D3EF-A5D0-54974EE8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897"/>
          <a:stretch>
            <a:fillRect/>
          </a:stretch>
        </p:blipFill>
        <p:spPr>
          <a:xfrm>
            <a:off x="4488425" y="1632121"/>
            <a:ext cx="4493906" cy="36576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F33FF8-FBF3-5999-2A52-349F178C3803}"/>
              </a:ext>
            </a:extLst>
          </p:cNvPr>
          <p:cNvSpPr/>
          <p:nvPr/>
        </p:nvSpPr>
        <p:spPr>
          <a:xfrm>
            <a:off x="4052859" y="2954576"/>
            <a:ext cx="422787" cy="383458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E8AE-F67D-7258-B713-B3F8BAADC010}"/>
              </a:ext>
            </a:extLst>
          </p:cNvPr>
          <p:cNvSpPr txBox="1"/>
          <p:nvPr/>
        </p:nvSpPr>
        <p:spPr>
          <a:xfrm>
            <a:off x="70670" y="5216500"/>
            <a:ext cx="459166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Your </a:t>
            </a:r>
            <a:r>
              <a:rPr lang="en-US" sz="1200" b="1" dirty="0"/>
              <a:t>MySQL Shell</a:t>
            </a:r>
            <a:r>
              <a:rPr lang="en-US" sz="1200" dirty="0"/>
              <a:t> is open and successfully switched to </a:t>
            </a:r>
            <a:r>
              <a:rPr lang="en-US" sz="1200" b="1" dirty="0"/>
              <a:t>SQL mode</a:t>
            </a:r>
            <a:r>
              <a:rPr lang="en-US" sz="1200" dirty="0"/>
              <a:t>, which means the installation was successful. </a:t>
            </a:r>
          </a:p>
          <a:p>
            <a:pPr marL="342900" indent="-342900">
              <a:buAutoNum type="arabicPeriod"/>
            </a:pPr>
            <a:r>
              <a:rPr lang="en-US" sz="1200" dirty="0"/>
              <a:t>\</a:t>
            </a:r>
            <a:r>
              <a:rPr lang="en-US" sz="1200" dirty="0" err="1"/>
              <a:t>sql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\connect </a:t>
            </a:r>
            <a:r>
              <a:rPr lang="en-US" sz="1200" dirty="0" err="1"/>
              <a:t>root@localhost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Enter your password</a:t>
            </a:r>
          </a:p>
          <a:p>
            <a:pPr marL="342900" indent="-342900">
              <a:buAutoNum type="arabicPeriod"/>
            </a:pPr>
            <a:r>
              <a:rPr lang="en-US" sz="1200" dirty="0"/>
              <a:t>Type Y to save password or N that indicated No save password. </a:t>
            </a:r>
          </a:p>
        </p:txBody>
      </p:sp>
    </p:spTree>
    <p:extLst>
      <p:ext uri="{BB962C8B-B14F-4D97-AF65-F5344CB8AC3E}">
        <p14:creationId xmlns:p14="http://schemas.microsoft.com/office/powerpoint/2010/main" val="21395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48D9-D81D-871E-B925-F6D750B5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8334"/>
            <a:ext cx="7886700" cy="1325563"/>
          </a:xfrm>
        </p:spPr>
        <p:txBody>
          <a:bodyPr/>
          <a:lstStyle/>
          <a:p>
            <a:r>
              <a:rPr lang="en-MY" b="1" dirty="0" err="1"/>
              <a:t>MYSql</a:t>
            </a:r>
            <a:r>
              <a:rPr lang="en-MY" b="1" dirty="0"/>
              <a:t> Shell (</a:t>
            </a:r>
            <a:r>
              <a:rPr lang="en-MY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MY" b="1" dirty="0"/>
              <a:t>/</a:t>
            </a:r>
            <a:r>
              <a:rPr lang="en-MY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</a:t>
            </a:r>
            <a:r>
              <a:rPr lang="en-MY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99363-4E81-EBBC-8E0A-60E72445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24" y="1019380"/>
            <a:ext cx="7886700" cy="4351338"/>
          </a:xfrm>
        </p:spPr>
        <p:txBody>
          <a:bodyPr/>
          <a:lstStyle/>
          <a:p>
            <a:r>
              <a:rPr lang="en-US" dirty="0"/>
              <a:t>Once connected, create your practice database: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database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student_test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82F2-8043-4CD8-CFAC-FD1A694B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95C44-9DFD-53B2-3EE6-E69BCF79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08" y="1941048"/>
            <a:ext cx="6264183" cy="40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B7190-892B-0838-BD4C-09E83DAD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3195049"/>
            <a:ext cx="8622890" cy="713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73C186-1E29-E4B7-7AFC-0D861A7C096A}"/>
              </a:ext>
            </a:extLst>
          </p:cNvPr>
          <p:cNvSpPr txBox="1"/>
          <p:nvPr/>
        </p:nvSpPr>
        <p:spPr>
          <a:xfrm>
            <a:off x="255024" y="2653093"/>
            <a:ext cx="459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F87ED5-3123-B8E3-AD3D-32C2B9600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29" y="4771254"/>
            <a:ext cx="7414903" cy="1585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736AF7-41AF-B9A2-16BA-2DFC71471868}"/>
              </a:ext>
            </a:extLst>
          </p:cNvPr>
          <p:cNvSpPr txBox="1"/>
          <p:nvPr/>
        </p:nvSpPr>
        <p:spPr>
          <a:xfrm>
            <a:off x="255024" y="4082963"/>
            <a:ext cx="6588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to create table. Next, insert the data into table.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611E0-DADB-D598-532F-915B3DF18EEA}"/>
              </a:ext>
            </a:extLst>
          </p:cNvPr>
          <p:cNvSpPr/>
          <p:nvPr/>
        </p:nvSpPr>
        <p:spPr>
          <a:xfrm>
            <a:off x="4758813" y="4542503"/>
            <a:ext cx="3472016" cy="1448723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048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2864185A-CA8D-9CBD-869A-2F7E08F38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6F927BAD-7E26-2608-AFCA-759DAF7425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</a:t>
            </a:r>
            <a:endParaRPr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9DA1EC1C-87CA-20DC-9D8E-B8EF04AA72A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42BF6-F2C9-D03B-9AA6-4C949828C696}"/>
              </a:ext>
            </a:extLst>
          </p:cNvPr>
          <p:cNvSpPr txBox="1"/>
          <p:nvPr/>
        </p:nvSpPr>
        <p:spPr>
          <a:xfrm>
            <a:off x="832011" y="5516560"/>
            <a:ext cx="255028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For Windows users, click on this MySQL Installer for Windows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2F13A-466D-1777-D274-8F16C3E1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776"/>
          <a:stretch>
            <a:fillRect/>
          </a:stretch>
        </p:blipFill>
        <p:spPr>
          <a:xfrm>
            <a:off x="618818" y="1789107"/>
            <a:ext cx="7660705" cy="341088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5CABA3C-7440-BA8C-5224-ACBB9054ADDE}"/>
              </a:ext>
            </a:extLst>
          </p:cNvPr>
          <p:cNvSpPr/>
          <p:nvPr/>
        </p:nvSpPr>
        <p:spPr>
          <a:xfrm rot="16200000">
            <a:off x="1723716" y="5096754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D2073-6634-D937-FF1D-5C623EFD6DCC}"/>
              </a:ext>
            </a:extLst>
          </p:cNvPr>
          <p:cNvSpPr txBox="1"/>
          <p:nvPr/>
        </p:nvSpPr>
        <p:spPr>
          <a:xfrm>
            <a:off x="3382296" y="3090371"/>
            <a:ext cx="25502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For Mac users, click on this MySQL Community Server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042719C-2BC7-8A6A-B3D6-1654F407F0B5}"/>
              </a:ext>
            </a:extLst>
          </p:cNvPr>
          <p:cNvSpPr/>
          <p:nvPr/>
        </p:nvSpPr>
        <p:spPr>
          <a:xfrm rot="10800000">
            <a:off x="2862372" y="3209413"/>
            <a:ext cx="334297" cy="28513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816483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A5CD8E-9B82-9C03-FE43-07476CDD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8334"/>
            <a:ext cx="7886700" cy="1325563"/>
          </a:xfrm>
        </p:spPr>
        <p:txBody>
          <a:bodyPr/>
          <a:lstStyle/>
          <a:p>
            <a:r>
              <a:rPr lang="en-MY" b="1" dirty="0" err="1"/>
              <a:t>MYSql</a:t>
            </a:r>
            <a:r>
              <a:rPr lang="en-MY" b="1" dirty="0"/>
              <a:t> Shell (</a:t>
            </a:r>
            <a:r>
              <a:rPr lang="en-MY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MY" b="1" dirty="0"/>
              <a:t>/</a:t>
            </a:r>
            <a:r>
              <a:rPr lang="en-MY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</a:t>
            </a:r>
            <a:r>
              <a:rPr lang="en-MY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58CB9-516C-8ADD-AD0A-F0D4C14E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3" y="2178758"/>
            <a:ext cx="8923793" cy="161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950E93-517F-AEC2-45C0-0BFBA71E568A}"/>
              </a:ext>
            </a:extLst>
          </p:cNvPr>
          <p:cNvSpPr txBox="1"/>
          <p:nvPr/>
        </p:nvSpPr>
        <p:spPr>
          <a:xfrm>
            <a:off x="110103" y="1307229"/>
            <a:ext cx="6588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Insert the following data in MYSQL shell. 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D462653-814C-3535-6873-9E3BBD75F9CA}"/>
              </a:ext>
            </a:extLst>
          </p:cNvPr>
          <p:cNvSpPr/>
          <p:nvPr/>
        </p:nvSpPr>
        <p:spPr>
          <a:xfrm flipV="1">
            <a:off x="4031226" y="1415847"/>
            <a:ext cx="2330245" cy="60648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C251C1-EAD5-C729-E1C1-2465AE1D3DF3}"/>
              </a:ext>
            </a:extLst>
          </p:cNvPr>
          <p:cNvSpPr/>
          <p:nvPr/>
        </p:nvSpPr>
        <p:spPr>
          <a:xfrm>
            <a:off x="4625463" y="1980277"/>
            <a:ext cx="4262898" cy="1448723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5322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E9BF0-4CD9-39A6-89FF-97D4B4E3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1543-15DE-22FD-0AB5-5697F79B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6758"/>
          </a:xfrm>
        </p:spPr>
        <p:txBody>
          <a:bodyPr/>
          <a:lstStyle/>
          <a:p>
            <a:r>
              <a:rPr lang="en-MY" b="1" dirty="0"/>
              <a:t>MySQL </a:t>
            </a:r>
            <a:r>
              <a:rPr lang="en-MY" b="1" dirty="0" err="1"/>
              <a:t>WorkBench</a:t>
            </a:r>
            <a:r>
              <a:rPr lang="en-MY" b="1" dirty="0"/>
              <a:t> (</a:t>
            </a:r>
            <a:r>
              <a:rPr lang="en-MY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MY" b="1" dirty="0"/>
              <a:t>/</a:t>
            </a:r>
            <a:r>
              <a:rPr lang="en-MY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</a:t>
            </a:r>
            <a:r>
              <a:rPr lang="en-MY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0872D-5E03-E21C-A610-953CECC7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8B6A7-7380-1190-3944-B0E6925469D1}"/>
              </a:ext>
            </a:extLst>
          </p:cNvPr>
          <p:cNvSpPr txBox="1"/>
          <p:nvPr/>
        </p:nvSpPr>
        <p:spPr>
          <a:xfrm>
            <a:off x="319548" y="935364"/>
            <a:ext cx="4591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After installation: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Test MySQL </a:t>
            </a:r>
            <a:r>
              <a:rPr lang="en-US" dirty="0" err="1"/>
              <a:t>WorkBench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CC7E6-28BC-9436-9959-7C3348B1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8" y="1632122"/>
            <a:ext cx="4591664" cy="2823279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1DE39FA8-FD0D-8410-B025-8803437E6B9C}"/>
              </a:ext>
            </a:extLst>
          </p:cNvPr>
          <p:cNvSpPr/>
          <p:nvPr/>
        </p:nvSpPr>
        <p:spPr>
          <a:xfrm rot="16200000">
            <a:off x="2064773" y="3983964"/>
            <a:ext cx="275303" cy="36379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01433-2376-0916-6D62-94A0DD85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894" y="3058371"/>
            <a:ext cx="5383998" cy="3297980"/>
          </a:xfrm>
          <a:prstGeom prst="rect">
            <a:avLst/>
          </a:prstGeom>
        </p:spPr>
      </p:pic>
      <p:sp>
        <p:nvSpPr>
          <p:cNvPr id="14" name="Arrow: Up 13">
            <a:extLst>
              <a:ext uri="{FF2B5EF4-FFF2-40B4-BE49-F238E27FC236}">
                <a16:creationId xmlns:a16="http://schemas.microsoft.com/office/drawing/2014/main" id="{C0CFF672-CDA3-4902-EDE4-C25395876F95}"/>
              </a:ext>
            </a:extLst>
          </p:cNvPr>
          <p:cNvSpPr/>
          <p:nvPr/>
        </p:nvSpPr>
        <p:spPr>
          <a:xfrm rot="16200000">
            <a:off x="7530895" y="4525464"/>
            <a:ext cx="275303" cy="36379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053016-91E5-CBC5-DDFA-78EE3F461726}"/>
              </a:ext>
            </a:extLst>
          </p:cNvPr>
          <p:cNvSpPr txBox="1"/>
          <p:nvPr/>
        </p:nvSpPr>
        <p:spPr>
          <a:xfrm>
            <a:off x="2224855" y="3771338"/>
            <a:ext cx="842810" cy="2539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Click here</a:t>
            </a:r>
            <a:endParaRPr lang="en-MY" sz="105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E169C-3730-2F49-A13C-85C3689A2FCF}"/>
              </a:ext>
            </a:extLst>
          </p:cNvPr>
          <p:cNvSpPr txBox="1"/>
          <p:nvPr/>
        </p:nvSpPr>
        <p:spPr>
          <a:xfrm>
            <a:off x="7668546" y="4303512"/>
            <a:ext cx="1096469" cy="2539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Enter password</a:t>
            </a:r>
            <a:endParaRPr lang="en-MY" sz="1050" b="1" dirty="0">
              <a:solidFill>
                <a:schemeClr val="bg1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0DEE917-05F4-1E79-2393-20D29151E736}"/>
              </a:ext>
            </a:extLst>
          </p:cNvPr>
          <p:cNvSpPr/>
          <p:nvPr/>
        </p:nvSpPr>
        <p:spPr>
          <a:xfrm>
            <a:off x="2605634" y="3489382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58C55A68-87B8-9E56-F7CD-20FAD21A4E2C}"/>
              </a:ext>
            </a:extLst>
          </p:cNvPr>
          <p:cNvSpPr/>
          <p:nvPr/>
        </p:nvSpPr>
        <p:spPr>
          <a:xfrm>
            <a:off x="7980806" y="4059318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2603676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3101D-56AB-EC93-C50C-B811B1F9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85B676-9D3D-641F-5F49-013008A2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6758"/>
          </a:xfrm>
        </p:spPr>
        <p:txBody>
          <a:bodyPr/>
          <a:lstStyle/>
          <a:p>
            <a:r>
              <a:rPr lang="en-MY" b="1" dirty="0"/>
              <a:t>MySQL </a:t>
            </a:r>
            <a:r>
              <a:rPr lang="en-MY" b="1" dirty="0" err="1"/>
              <a:t>WorkBench</a:t>
            </a:r>
            <a:r>
              <a:rPr lang="en-MY" b="1" dirty="0"/>
              <a:t> (</a:t>
            </a:r>
            <a:r>
              <a:rPr lang="en-MY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MY" b="1" dirty="0"/>
              <a:t>/</a:t>
            </a:r>
            <a:r>
              <a:rPr lang="en-MY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</a:t>
            </a:r>
            <a:r>
              <a:rPr lang="en-MY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F7238-3960-BAB5-C0AD-58140EFE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1433690"/>
            <a:ext cx="7452852" cy="4551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BBF45-2C91-7075-D0B3-267C49A8B97B}"/>
              </a:ext>
            </a:extLst>
          </p:cNvPr>
          <p:cNvSpPr txBox="1"/>
          <p:nvPr/>
        </p:nvSpPr>
        <p:spPr>
          <a:xfrm>
            <a:off x="845574" y="934927"/>
            <a:ext cx="1455174" cy="2539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This will be your view</a:t>
            </a:r>
            <a:endParaRPr lang="en-MY" sz="105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19A04D-6DE9-D515-DF21-C4C694983D47}"/>
              </a:ext>
            </a:extLst>
          </p:cNvPr>
          <p:cNvSpPr/>
          <p:nvPr/>
        </p:nvSpPr>
        <p:spPr>
          <a:xfrm>
            <a:off x="757084" y="3785419"/>
            <a:ext cx="1543664" cy="17698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904B2-32E3-892E-75AD-78D76817D404}"/>
              </a:ext>
            </a:extLst>
          </p:cNvPr>
          <p:cNvSpPr txBox="1"/>
          <p:nvPr/>
        </p:nvSpPr>
        <p:spPr>
          <a:xfrm>
            <a:off x="2389238" y="3746951"/>
            <a:ext cx="2871020" cy="41549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This is the </a:t>
            </a:r>
            <a:r>
              <a:rPr lang="en-US" sz="1050" b="1" dirty="0" err="1">
                <a:solidFill>
                  <a:schemeClr val="bg1"/>
                </a:solidFill>
              </a:rPr>
              <a:t>student_test</a:t>
            </a:r>
            <a:r>
              <a:rPr lang="en-US" sz="1050" b="1" dirty="0">
                <a:solidFill>
                  <a:schemeClr val="bg1"/>
                </a:solidFill>
              </a:rPr>
              <a:t> you have created during testing using MySQL shell</a:t>
            </a:r>
            <a:endParaRPr lang="en-MY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97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4D581-F62B-83F3-5B3C-E209A481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659FE-C9AB-84C9-1A95-E28F92CF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6758"/>
          </a:xfrm>
        </p:spPr>
        <p:txBody>
          <a:bodyPr/>
          <a:lstStyle/>
          <a:p>
            <a:r>
              <a:rPr lang="en-MY" b="1" dirty="0"/>
              <a:t>MySQL </a:t>
            </a:r>
            <a:r>
              <a:rPr lang="en-MY" b="1" dirty="0" err="1"/>
              <a:t>WorkBench</a:t>
            </a:r>
            <a:r>
              <a:rPr lang="en-MY" b="1" dirty="0"/>
              <a:t> (</a:t>
            </a:r>
            <a:r>
              <a:rPr lang="en-MY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MY" b="1" dirty="0"/>
              <a:t>/</a:t>
            </a:r>
            <a:r>
              <a:rPr lang="en-MY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</a:t>
            </a:r>
            <a:r>
              <a:rPr lang="en-MY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50167-8034-21D8-E5A2-D0F94AA87311}"/>
              </a:ext>
            </a:extLst>
          </p:cNvPr>
          <p:cNvSpPr txBox="1"/>
          <p:nvPr/>
        </p:nvSpPr>
        <p:spPr>
          <a:xfrm>
            <a:off x="299883" y="1061885"/>
            <a:ext cx="649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Once connected, create your practice table: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26E700-0EB2-5B14-8D97-E3C3FE78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2" y="1513386"/>
            <a:ext cx="7441330" cy="38312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7B0F4C-E4C2-7817-DB30-9C787C7C0190}"/>
              </a:ext>
            </a:extLst>
          </p:cNvPr>
          <p:cNvSpPr txBox="1"/>
          <p:nvPr/>
        </p:nvSpPr>
        <p:spPr>
          <a:xfrm>
            <a:off x="2202425" y="4425376"/>
            <a:ext cx="2871020" cy="2539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CREATE TABLE </a:t>
            </a:r>
            <a:r>
              <a:rPr lang="en-US" sz="1050" b="1" dirty="0" err="1">
                <a:solidFill>
                  <a:schemeClr val="bg1"/>
                </a:solidFill>
              </a:rPr>
              <a:t>student_info</a:t>
            </a:r>
            <a:r>
              <a:rPr lang="en-US" sz="1050" b="1" dirty="0">
                <a:solidFill>
                  <a:schemeClr val="bg1"/>
                </a:solidFill>
              </a:rPr>
              <a:t> as shown above</a:t>
            </a:r>
            <a:endParaRPr lang="en-MY" sz="105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C871C-513C-9E5F-9E17-1C8D420A71D9}"/>
              </a:ext>
            </a:extLst>
          </p:cNvPr>
          <p:cNvSpPr txBox="1"/>
          <p:nvPr/>
        </p:nvSpPr>
        <p:spPr>
          <a:xfrm>
            <a:off x="2443316" y="1758643"/>
            <a:ext cx="1794387" cy="2539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Execute Current Statement</a:t>
            </a:r>
            <a:endParaRPr lang="en-MY" sz="105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2177E3-B441-2D06-CADF-625270C57F17}"/>
              </a:ext>
            </a:extLst>
          </p:cNvPr>
          <p:cNvCxnSpPr/>
          <p:nvPr/>
        </p:nvCxnSpPr>
        <p:spPr>
          <a:xfrm flipV="1">
            <a:off x="2477730" y="2025445"/>
            <a:ext cx="0" cy="21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EE76B8-BF85-8AE2-43CE-6D3661E795E3}"/>
              </a:ext>
            </a:extLst>
          </p:cNvPr>
          <p:cNvCxnSpPr/>
          <p:nvPr/>
        </p:nvCxnSpPr>
        <p:spPr>
          <a:xfrm flipV="1">
            <a:off x="2276168" y="2030363"/>
            <a:ext cx="0" cy="21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1D6B06-A4BB-5405-C228-8B22287D7607}"/>
              </a:ext>
            </a:extLst>
          </p:cNvPr>
          <p:cNvSpPr txBox="1"/>
          <p:nvPr/>
        </p:nvSpPr>
        <p:spPr>
          <a:xfrm>
            <a:off x="860324" y="1755760"/>
            <a:ext cx="1509251" cy="2539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Execute All Statements</a:t>
            </a:r>
            <a:endParaRPr lang="en-MY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51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909CB0-577A-4CAC-A581-07B85E8B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6758"/>
          </a:xfrm>
        </p:spPr>
        <p:txBody>
          <a:bodyPr/>
          <a:lstStyle/>
          <a:p>
            <a:r>
              <a:rPr lang="en-MY" b="1" dirty="0"/>
              <a:t>MySQL </a:t>
            </a:r>
            <a:r>
              <a:rPr lang="en-MY" b="1" dirty="0" err="1"/>
              <a:t>WorkBench</a:t>
            </a:r>
            <a:r>
              <a:rPr lang="en-MY" b="1" dirty="0"/>
              <a:t> (</a:t>
            </a:r>
            <a:r>
              <a:rPr lang="en-MY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Mac</a:t>
            </a:r>
            <a:r>
              <a:rPr lang="en-MY" b="1" dirty="0"/>
              <a:t>/</a:t>
            </a:r>
            <a:r>
              <a:rPr lang="en-MY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</a:t>
            </a:r>
            <a:r>
              <a:rPr lang="en-MY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14B9B-EF51-6D5C-5FDC-20B73CE8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47" y="1401904"/>
            <a:ext cx="6530906" cy="4054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287ED-A7C2-B371-6E2C-BC3D7BB72D9E}"/>
              </a:ext>
            </a:extLst>
          </p:cNvPr>
          <p:cNvSpPr txBox="1"/>
          <p:nvPr/>
        </p:nvSpPr>
        <p:spPr>
          <a:xfrm>
            <a:off x="1047137" y="1299941"/>
            <a:ext cx="1509251" cy="2539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Execute All Statements</a:t>
            </a:r>
            <a:endParaRPr lang="en-MY" sz="105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54D87-EE23-FE71-FD38-A655FAC29E3F}"/>
              </a:ext>
            </a:extLst>
          </p:cNvPr>
          <p:cNvSpPr txBox="1"/>
          <p:nvPr/>
        </p:nvSpPr>
        <p:spPr>
          <a:xfrm>
            <a:off x="958646" y="5117692"/>
            <a:ext cx="2423651" cy="2539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Make sure action output green in color</a:t>
            </a:r>
            <a:endParaRPr lang="en-MY" sz="105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2EE609-CB0F-FA4D-2452-AFD8509D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47" y="5558058"/>
            <a:ext cx="6459794" cy="4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59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264D88-554A-E44E-0D35-EBE06CCD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98" y="1120099"/>
            <a:ext cx="2644369" cy="3772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7A264B-D393-E318-BAD2-80B135D9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59" y="1207283"/>
            <a:ext cx="2296151" cy="344906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8A1BD9A-2C23-962B-F969-9CB743387E7E}"/>
              </a:ext>
            </a:extLst>
          </p:cNvPr>
          <p:cNvSpPr/>
          <p:nvPr/>
        </p:nvSpPr>
        <p:spPr>
          <a:xfrm>
            <a:off x="3982065" y="2566219"/>
            <a:ext cx="707922" cy="491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A6B01-16AB-0E5C-8C7C-A7795926F4B0}"/>
              </a:ext>
            </a:extLst>
          </p:cNvPr>
          <p:cNvSpPr txBox="1"/>
          <p:nvPr/>
        </p:nvSpPr>
        <p:spPr>
          <a:xfrm>
            <a:off x="874816" y="5179185"/>
            <a:ext cx="2423651" cy="41549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Right Click and Refresh All to view the updated Tables</a:t>
            </a:r>
            <a:endParaRPr lang="en-MY" sz="105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711642-7BB2-A3E9-6CD2-FE234D6D42F2}"/>
              </a:ext>
            </a:extLst>
          </p:cNvPr>
          <p:cNvSpPr/>
          <p:nvPr/>
        </p:nvSpPr>
        <p:spPr>
          <a:xfrm>
            <a:off x="5928852" y="2458065"/>
            <a:ext cx="1494503" cy="11798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8100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F62C-E03A-77C8-0B6A-96E7D969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58633-D8F1-20E3-1188-AD1695E5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You may also refer to following link for reference on installing </a:t>
            </a:r>
            <a:r>
              <a:rPr lang="en-MY" dirty="0" err="1"/>
              <a:t>MySql</a:t>
            </a:r>
            <a:r>
              <a:rPr lang="en-MY" dirty="0"/>
              <a:t>: 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https://www.youtube.com/watch?v=05-C-vHN8p4</a:t>
            </a:r>
            <a:r>
              <a:rPr lang="en-MY" dirty="0"/>
              <a:t> (Windows)</a:t>
            </a:r>
          </a:p>
          <a:p>
            <a:r>
              <a:rPr lang="en-MY" dirty="0">
                <a:hlinkClick r:id="rId3"/>
              </a:rPr>
              <a:t>https://www.youtube.com/watch?v=wpGnJHb2R58&amp;t=336s</a:t>
            </a:r>
            <a:r>
              <a:rPr lang="en-MY" dirty="0"/>
              <a:t> (Mac)</a:t>
            </a:r>
          </a:p>
          <a:p>
            <a:r>
              <a:rPr lang="en-MY" dirty="0">
                <a:hlinkClick r:id="rId4"/>
              </a:rPr>
              <a:t>https://zarkomaslaric.notion.site/Zarko-s-Video-Tutorial-MySQL-Installation-on-Mac-14cfe1ebfde2804c933fecff0e02ca51</a:t>
            </a:r>
            <a:r>
              <a:rPr lang="en-MY" dirty="0"/>
              <a:t> (Mac)</a:t>
            </a:r>
          </a:p>
          <a:p>
            <a:pPr marL="0" indent="0">
              <a:buNone/>
            </a:pPr>
            <a:r>
              <a:rPr lang="en-MY" sz="1400" i="1" dirty="0">
                <a:solidFill>
                  <a:srgbClr val="FF0000"/>
                </a:solidFill>
              </a:rPr>
              <a:t>(For the provided link for Mac IGNORE the installation of </a:t>
            </a:r>
            <a:r>
              <a:rPr lang="en-MY" sz="1400" i="1" dirty="0" err="1">
                <a:solidFill>
                  <a:srgbClr val="FF0000"/>
                </a:solidFill>
              </a:rPr>
              <a:t>Dbeaver</a:t>
            </a:r>
            <a:r>
              <a:rPr lang="en-MY" sz="1400" i="1" dirty="0">
                <a:solidFill>
                  <a:srgbClr val="FF0000"/>
                </a:solidFill>
              </a:rPr>
              <a:t>. For this course, you are only required to install MySQL Workbench and MySQL Shell).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E4AED-0E17-6F21-7DDF-B29C0EE9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6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5B46A-7F9F-0B73-2BCF-54F71C2A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6E913-6AF0-BE61-A33E-03F67CE0E1E6}"/>
              </a:ext>
            </a:extLst>
          </p:cNvPr>
          <p:cNvSpPr txBox="1"/>
          <p:nvPr/>
        </p:nvSpPr>
        <p:spPr>
          <a:xfrm>
            <a:off x="1623305" y="2709489"/>
            <a:ext cx="6258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5400" spc="2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0061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32A7B-17DE-A49A-0D98-B1726445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BE87F-5B1E-B127-DCFD-1E4D48217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38</a:t>
            </a:fld>
            <a:endParaRPr lang="en-MY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EC0F348-2D30-7AC1-3CE0-4197AE988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92" y="3429000"/>
            <a:ext cx="3995252" cy="30066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51558A9-F831-677E-BB04-1C0F9AD9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17" y="3028051"/>
            <a:ext cx="3995252" cy="30066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CCD5C17-9FCF-9090-0510-5284D0FCF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3" y="2870567"/>
            <a:ext cx="2709212" cy="9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7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726973" y="18596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MY" sz="4000" b="1" dirty="0"/>
              <a:t>Installing MySQL on Windows</a:t>
            </a:r>
            <a:endParaRPr sz="4000" b="1" dirty="0"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26" name="Picture 2" descr="What is MySQL? | OVHcloud Asia">
            <a:extLst>
              <a:ext uri="{FF2B5EF4-FFF2-40B4-BE49-F238E27FC236}">
                <a16:creationId xmlns:a16="http://schemas.microsoft.com/office/drawing/2014/main" id="{C25DC197-676D-25FF-96FE-C1A28C3F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26" y="3429000"/>
            <a:ext cx="3649152" cy="156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17031607-5FC6-50CC-A993-EC89B232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C72C9-D125-2E84-FA65-5CE06B61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0" y="1211818"/>
            <a:ext cx="8093380" cy="50676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3E7B5B8C-0981-151C-5F2E-0AC66E3EC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6861E2AC-8857-CDEC-2AC7-A3B7E337C1D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640EB1-B39C-60CB-9241-04B24BF7824C}"/>
              </a:ext>
            </a:extLst>
          </p:cNvPr>
          <p:cNvSpPr txBox="1"/>
          <p:nvPr/>
        </p:nvSpPr>
        <p:spPr>
          <a:xfrm>
            <a:off x="5458109" y="5496002"/>
            <a:ext cx="255028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Choose Option 2 full installer, click Download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E172F3-8E7C-9535-D61F-14A69923D151}"/>
              </a:ext>
            </a:extLst>
          </p:cNvPr>
          <p:cNvSpPr/>
          <p:nvPr/>
        </p:nvSpPr>
        <p:spPr>
          <a:xfrm rot="16200000">
            <a:off x="6708671" y="5116418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495893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62EBB2B9-BACD-43DF-D332-A2632355A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71C70-3F91-5455-165B-B26709FA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7" y="1389887"/>
            <a:ext cx="8141110" cy="4539064"/>
          </a:xfrm>
          <a:prstGeom prst="rect">
            <a:avLst/>
          </a:prstGeom>
        </p:spPr>
      </p:pic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D28F99C9-57E1-8772-C4E1-E711F78F9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490F4577-00E3-FCD2-2DA8-29EC64AB1FF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C9678-FC6F-B3F8-0F44-60B0972F81FD}"/>
              </a:ext>
            </a:extLst>
          </p:cNvPr>
          <p:cNvSpPr txBox="1"/>
          <p:nvPr/>
        </p:nvSpPr>
        <p:spPr>
          <a:xfrm>
            <a:off x="3714718" y="5435327"/>
            <a:ext cx="1437385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Click Download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2E0A299-0B2E-3082-EC4B-DCCA94647290}"/>
              </a:ext>
            </a:extLst>
          </p:cNvPr>
          <p:cNvSpPr/>
          <p:nvPr/>
        </p:nvSpPr>
        <p:spPr>
          <a:xfrm rot="10800000">
            <a:off x="3238524" y="5457969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6345197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FE1A762-0076-A324-FA35-321DC2E73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36D3F18A-DB98-A974-2953-8CA5A8A01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1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Download MySQL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48789FDE-1330-9CDF-B90C-B90FE2961EF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6CBCA-6108-8CF4-FAEE-5A6F0710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34" y="2000198"/>
            <a:ext cx="6957663" cy="2286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25A7A4-D731-A7DD-157B-3A205A5A45EC}"/>
              </a:ext>
            </a:extLst>
          </p:cNvPr>
          <p:cNvSpPr txBox="1"/>
          <p:nvPr/>
        </p:nvSpPr>
        <p:spPr>
          <a:xfrm>
            <a:off x="3018504" y="2530720"/>
            <a:ext cx="3637936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Right-click downloaded </a:t>
            </a:r>
            <a:r>
              <a:rPr lang="en-MY" sz="1400" b="1" dirty="0" err="1">
                <a:solidFill>
                  <a:schemeClr val="bg1"/>
                </a:solidFill>
              </a:rPr>
              <a:t>mysql</a:t>
            </a:r>
            <a:r>
              <a:rPr lang="en-MY" sz="1400" b="1" dirty="0">
                <a:solidFill>
                  <a:schemeClr val="bg1"/>
                </a:solidFill>
              </a:rPr>
              <a:t> installer and click Open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B37F996-A8FD-6D0E-48DC-E1C1D88E1474}"/>
              </a:ext>
            </a:extLst>
          </p:cNvPr>
          <p:cNvSpPr/>
          <p:nvPr/>
        </p:nvSpPr>
        <p:spPr>
          <a:xfrm rot="16200000">
            <a:off x="3887454" y="3143297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22C105C-F316-4AD0-BAC5-15A94EF155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97411" y="3373409"/>
            <a:ext cx="922345" cy="452287"/>
          </a:xfrm>
          <a:prstGeom prst="bentConnector3">
            <a:avLst>
              <a:gd name="adj1" fmla="val -1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2897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5184435C-029B-A92A-91D5-3390AF36BA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2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Run the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55830-0DE8-0B15-72AD-DC81A9E1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7" y="1134891"/>
            <a:ext cx="7130676" cy="5442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D052EB-59D4-2BE5-4E37-CA17E9E9881A}"/>
              </a:ext>
            </a:extLst>
          </p:cNvPr>
          <p:cNvSpPr txBox="1"/>
          <p:nvPr/>
        </p:nvSpPr>
        <p:spPr>
          <a:xfrm>
            <a:off x="4847303" y="4356543"/>
            <a:ext cx="1612491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Choose Custom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9664BB-3DFB-A112-8ABD-F8B0D1BA6D60}"/>
              </a:ext>
            </a:extLst>
          </p:cNvPr>
          <p:cNvSpPr/>
          <p:nvPr/>
        </p:nvSpPr>
        <p:spPr>
          <a:xfrm rot="10800000">
            <a:off x="4395019" y="4408680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76A1C11-92E0-3FBC-3F19-0A8CC35B0FC4}"/>
              </a:ext>
            </a:extLst>
          </p:cNvPr>
          <p:cNvSpPr/>
          <p:nvPr/>
        </p:nvSpPr>
        <p:spPr>
          <a:xfrm rot="5400000">
            <a:off x="6681020" y="5831264"/>
            <a:ext cx="334297" cy="285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45AAC-FD30-8CF4-D22D-6B98DB4D5F8B}"/>
              </a:ext>
            </a:extLst>
          </p:cNvPr>
          <p:cNvSpPr txBox="1"/>
          <p:nvPr/>
        </p:nvSpPr>
        <p:spPr>
          <a:xfrm>
            <a:off x="6041922" y="5363784"/>
            <a:ext cx="1612491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1400" b="1" dirty="0">
                <a:solidFill>
                  <a:schemeClr val="bg1"/>
                </a:solidFill>
              </a:rPr>
              <a:t>Click Next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6D0512C-B660-2C4B-7879-D962338C6B37}"/>
              </a:ext>
            </a:extLst>
          </p:cNvPr>
          <p:cNvSpPr/>
          <p:nvPr/>
        </p:nvSpPr>
        <p:spPr>
          <a:xfrm>
            <a:off x="5417574" y="4070556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53CF88B-5F07-497D-E7D0-1EB50A481939}"/>
              </a:ext>
            </a:extLst>
          </p:cNvPr>
          <p:cNvSpPr/>
          <p:nvPr/>
        </p:nvSpPr>
        <p:spPr>
          <a:xfrm>
            <a:off x="6705601" y="5097651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135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60E15-D22A-2DE5-665D-D65256F59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EFFB0-1171-4BCA-7B27-A759DFEC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4" y="1242892"/>
            <a:ext cx="4894526" cy="3722245"/>
          </a:xfrm>
          <a:prstGeom prst="rect">
            <a:avLst/>
          </a:prstGeom>
        </p:spPr>
      </p:pic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EA5BC928-3715-9DDD-5622-6022E2ADD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818" y="263375"/>
            <a:ext cx="7886700" cy="87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Step 2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Run the Installer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(Windows)</a:t>
            </a:r>
            <a:endParaRPr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17570E-072F-BC63-2173-48DB7205E579}"/>
              </a:ext>
            </a:extLst>
          </p:cNvPr>
          <p:cNvSpPr txBox="1"/>
          <p:nvPr/>
        </p:nvSpPr>
        <p:spPr>
          <a:xfrm>
            <a:off x="169014" y="5073138"/>
            <a:ext cx="2615381" cy="7386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Choose the available products to be installed and click the Green Arrow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B951C-A888-5C1C-5740-C5F0D9670937}"/>
              </a:ext>
            </a:extLst>
          </p:cNvPr>
          <p:cNvSpPr/>
          <p:nvPr/>
        </p:nvSpPr>
        <p:spPr>
          <a:xfrm>
            <a:off x="1641987" y="2446137"/>
            <a:ext cx="304800" cy="3146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9C9D94-9036-41D0-6C89-C9ACE9CCE210}"/>
              </a:ext>
            </a:extLst>
          </p:cNvPr>
          <p:cNvSpPr/>
          <p:nvPr/>
        </p:nvSpPr>
        <p:spPr>
          <a:xfrm>
            <a:off x="3131574" y="2834793"/>
            <a:ext cx="245806" cy="29496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82FA-3029-EADF-FAF6-7D978DB2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74" y="1242891"/>
            <a:ext cx="4997126" cy="37222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454A06-DD20-40F2-241C-68CED40F8AF9}"/>
              </a:ext>
            </a:extLst>
          </p:cNvPr>
          <p:cNvSpPr/>
          <p:nvPr/>
        </p:nvSpPr>
        <p:spPr>
          <a:xfrm>
            <a:off x="6941574" y="2359742"/>
            <a:ext cx="1740310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0EEA6-F2FA-9808-AC69-9BA4546BD265}"/>
              </a:ext>
            </a:extLst>
          </p:cNvPr>
          <p:cNvSpPr txBox="1"/>
          <p:nvPr/>
        </p:nvSpPr>
        <p:spPr>
          <a:xfrm>
            <a:off x="3949517" y="5073138"/>
            <a:ext cx="2615381" cy="116955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Make sure to add:</a:t>
            </a:r>
          </a:p>
          <a:p>
            <a:r>
              <a:rPr lang="en-MY" sz="1400" b="1" dirty="0">
                <a:solidFill>
                  <a:schemeClr val="bg1"/>
                </a:solidFill>
              </a:rPr>
              <a:t>MySQL Server</a:t>
            </a:r>
          </a:p>
          <a:p>
            <a:r>
              <a:rPr lang="en-MY" sz="1400" b="1" dirty="0">
                <a:solidFill>
                  <a:schemeClr val="bg1"/>
                </a:solidFill>
              </a:rPr>
              <a:t>MySQL Workbench</a:t>
            </a:r>
          </a:p>
          <a:p>
            <a:r>
              <a:rPr lang="en-MY" sz="1400" b="1" dirty="0">
                <a:solidFill>
                  <a:schemeClr val="bg1"/>
                </a:solidFill>
              </a:rPr>
              <a:t>MySQL Shell</a:t>
            </a:r>
          </a:p>
          <a:p>
            <a:r>
              <a:rPr lang="en-MY" sz="1400" b="1" dirty="0">
                <a:solidFill>
                  <a:schemeClr val="bg1"/>
                </a:solidFill>
              </a:rPr>
              <a:t>Then Click Next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F0C9C2F-4288-BA54-E71F-3AA0E4A1A33C}"/>
              </a:ext>
            </a:extLst>
          </p:cNvPr>
          <p:cNvSpPr/>
          <p:nvPr/>
        </p:nvSpPr>
        <p:spPr>
          <a:xfrm>
            <a:off x="1469571" y="2743701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MY" sz="1200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F7BBF59-CA3B-D1A0-1B2E-929120E2910F}"/>
              </a:ext>
            </a:extLst>
          </p:cNvPr>
          <p:cNvSpPr/>
          <p:nvPr/>
        </p:nvSpPr>
        <p:spPr>
          <a:xfrm>
            <a:off x="3131574" y="2596718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MY" sz="1200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5BC748F-9629-21DE-CD75-151F94232532}"/>
              </a:ext>
            </a:extLst>
          </p:cNvPr>
          <p:cNvSpPr/>
          <p:nvPr/>
        </p:nvSpPr>
        <p:spPr>
          <a:xfrm>
            <a:off x="5411022" y="3091959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MY" sz="1200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07B6016-E984-497F-C736-B4BCD3F4B928}"/>
              </a:ext>
            </a:extLst>
          </p:cNvPr>
          <p:cNvSpPr/>
          <p:nvPr/>
        </p:nvSpPr>
        <p:spPr>
          <a:xfrm>
            <a:off x="8269544" y="2839708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en-MY" sz="1200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5C678CC-81B4-48C1-C871-F558BD358731}"/>
              </a:ext>
            </a:extLst>
          </p:cNvPr>
          <p:cNvSpPr/>
          <p:nvPr/>
        </p:nvSpPr>
        <p:spPr>
          <a:xfrm>
            <a:off x="7811729" y="4555437"/>
            <a:ext cx="235974" cy="1821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1176735453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Slide Template DB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Slide Template DB</Template>
  <TotalTime>3027</TotalTime>
  <Words>936</Words>
  <Application>Microsoft Office PowerPoint</Application>
  <PresentationFormat>On-screen Show (4:3)</PresentationFormat>
  <Paragraphs>184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Courier New</vt:lpstr>
      <vt:lpstr>Arial</vt:lpstr>
      <vt:lpstr>Montserrat Semi</vt:lpstr>
      <vt:lpstr>Calibri</vt:lpstr>
      <vt:lpstr>Aptos</vt:lpstr>
      <vt:lpstr>Lecture Slide Template DB</vt:lpstr>
      <vt:lpstr>PowerPoint Presentation</vt:lpstr>
      <vt:lpstr>Step 1  Download MySQL Installer</vt:lpstr>
      <vt:lpstr>Step 1  Download MySQL Installer</vt:lpstr>
      <vt:lpstr>Installing MySQL on Windows</vt:lpstr>
      <vt:lpstr>Step 1  Download MySQL Installer (Windows)</vt:lpstr>
      <vt:lpstr>Step 1  Download MySQL Installer (Windows)</vt:lpstr>
      <vt:lpstr>Step 1  Download MySQL Installer (Windows)</vt:lpstr>
      <vt:lpstr>Step 2  Run the Installer (Windows)</vt:lpstr>
      <vt:lpstr>Step 2  Run the Installer (Windows)</vt:lpstr>
      <vt:lpstr>Step 2  Run the Installer (Windows)</vt:lpstr>
      <vt:lpstr>Step 3 Configure MySQL Server (Windows)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MySQL on Mac</vt:lpstr>
      <vt:lpstr>Step 1  Download MySQL Installer (Mac)</vt:lpstr>
      <vt:lpstr>Step 1  Download MySQL Installer (Mac)</vt:lpstr>
      <vt:lpstr>Step 1  Download MySQL Installer (Mac)</vt:lpstr>
      <vt:lpstr>Step 1  Download MySQL Installer (Mac)</vt:lpstr>
      <vt:lpstr>Step 1  Download MySQL Installer (Mac)</vt:lpstr>
      <vt:lpstr>Step 2 Download MySQL Workbench (Mac)</vt:lpstr>
      <vt:lpstr>Step 3 Access MySQL (Mac)</vt:lpstr>
      <vt:lpstr>Step 3 Access MySQL Workbench (Mac)</vt:lpstr>
      <vt:lpstr>Step 4 MySQL Terminal Configuration (Mac)</vt:lpstr>
      <vt:lpstr>Verification after Installation</vt:lpstr>
      <vt:lpstr>MySQL Shell (Windows)</vt:lpstr>
      <vt:lpstr>MYSql Shell (Mac/Windows)</vt:lpstr>
      <vt:lpstr>MYSql Shell (Mac/Windows)</vt:lpstr>
      <vt:lpstr>MySQL WorkBench (Mac/Windows)</vt:lpstr>
      <vt:lpstr>MySQL WorkBench (Mac/Windows)</vt:lpstr>
      <vt:lpstr>MySQL WorkBench (Mac/Windows)</vt:lpstr>
      <vt:lpstr>MySQL WorkBench (Mac/Windows)</vt:lpstr>
      <vt:lpstr>PowerPoint Presentation</vt:lpstr>
      <vt:lpstr>Other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</dc:title>
  <dc:creator>acidfed</dc:creator>
  <cp:lastModifiedBy>SHAMINI A/P RAJA KUMARAN</cp:lastModifiedBy>
  <cp:revision>13</cp:revision>
  <cp:lastPrinted>2024-10-07T01:32:50Z</cp:lastPrinted>
  <dcterms:created xsi:type="dcterms:W3CDTF">2019-01-07T08:53:00Z</dcterms:created>
  <dcterms:modified xsi:type="dcterms:W3CDTF">2025-10-17T01:15:50Z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